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65" r:id="rId2"/>
    <p:sldId id="355" r:id="rId3"/>
    <p:sldId id="386" r:id="rId4"/>
    <p:sldId id="387" r:id="rId5"/>
    <p:sldId id="388" r:id="rId6"/>
    <p:sldId id="389" r:id="rId7"/>
    <p:sldId id="404" r:id="rId8"/>
    <p:sldId id="405" r:id="rId9"/>
    <p:sldId id="406" r:id="rId10"/>
    <p:sldId id="390" r:id="rId11"/>
    <p:sldId id="391" r:id="rId12"/>
    <p:sldId id="395" r:id="rId13"/>
    <p:sldId id="397" r:id="rId14"/>
    <p:sldId id="399" r:id="rId15"/>
    <p:sldId id="400" r:id="rId16"/>
    <p:sldId id="401" r:id="rId17"/>
    <p:sldId id="402" r:id="rId18"/>
    <p:sldId id="403" r:id="rId19"/>
    <p:sldId id="360" r:id="rId20"/>
    <p:sldId id="354"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00"/>
    <a:srgbClr val="008000"/>
    <a:srgbClr val="CC9900"/>
    <a:srgbClr val="996633"/>
    <a:srgbClr val="003399"/>
    <a:srgbClr val="006699"/>
    <a:srgbClr val="F4B984"/>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9272" autoAdjust="0"/>
    <p:restoredTop sz="94660"/>
  </p:normalViewPr>
  <p:slideViewPr>
    <p:cSldViewPr>
      <p:cViewPr varScale="1">
        <p:scale>
          <a:sx n="74" d="100"/>
          <a:sy n="74" d="100"/>
        </p:scale>
        <p:origin x="166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2" d="100"/>
        <a:sy n="122" d="100"/>
      </p:scale>
      <p:origin x="0" y="-15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58000"/>
            <a:chOff x="0" y="0"/>
            <a:chExt cx="5770" cy="4320"/>
          </a:xfrm>
        </p:grpSpPr>
        <p:sp>
          <p:nvSpPr>
            <p:cNvPr id="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pPr>
                <a:defRPr/>
              </a:pPr>
              <a:endParaRPr lang="en-US"/>
            </a:p>
          </p:txBody>
        </p:sp>
        <p:sp>
          <p:nvSpPr>
            <p:cNvPr id="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8"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15"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6"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pPr>
                <a:defRPr/>
              </a:pPr>
              <a:endParaRPr lang="en-US"/>
            </a:p>
          </p:txBody>
        </p:sp>
        <p:sp>
          <p:nvSpPr>
            <p:cNvPr id="1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2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2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4"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pPr>
                <a:defRPr/>
              </a:pPr>
              <a:endParaRPr lang="en-US"/>
            </a:p>
          </p:txBody>
        </p:sp>
        <p:sp>
          <p:nvSpPr>
            <p:cNvPr id="25"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pPr>
                <a:defRPr/>
              </a:pPr>
              <a:endParaRPr lang="en-US"/>
            </a:p>
          </p:txBody>
        </p:sp>
      </p:grpSp>
      <p:sp>
        <p:nvSpPr>
          <p:cNvPr id="27672" name="Rectangle 24"/>
          <p:cNvSpPr>
            <a:spLocks noGrp="1" noChangeArrowheads="1"/>
          </p:cNvSpPr>
          <p:nvPr>
            <p:ph type="ctrTitle" sz="quarter"/>
          </p:nvPr>
        </p:nvSpPr>
        <p:spPr>
          <a:xfrm>
            <a:off x="685800" y="1600200"/>
            <a:ext cx="7772400" cy="1828800"/>
          </a:xfrm>
        </p:spPr>
        <p:txBody>
          <a:bodyPr/>
          <a:lstStyle>
            <a:lvl1pPr>
              <a:defRPr sz="4800"/>
            </a:lvl1pPr>
          </a:lstStyle>
          <a:p>
            <a:r>
              <a:rPr lang="en-US"/>
              <a:t>Click to edit Master title style</a:t>
            </a:r>
          </a:p>
        </p:txBody>
      </p:sp>
      <p:sp>
        <p:nvSpPr>
          <p:cNvPr id="27673"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6" name="Rectangle 26"/>
          <p:cNvSpPr>
            <a:spLocks noGrp="1" noChangeArrowheads="1"/>
          </p:cNvSpPr>
          <p:nvPr>
            <p:ph type="dt" sz="quarter" idx="10"/>
          </p:nvPr>
        </p:nvSpPr>
        <p:spPr>
          <a:xfrm>
            <a:off x="457200" y="6243638"/>
            <a:ext cx="2133600" cy="457200"/>
          </a:xfrm>
        </p:spPr>
        <p:txBody>
          <a:bodyPr/>
          <a:lstStyle>
            <a:lvl1pPr>
              <a:defRPr/>
            </a:lvl1pPr>
          </a:lstStyle>
          <a:p>
            <a:pPr>
              <a:defRPr/>
            </a:pPr>
            <a:endParaRPr lang="en-US"/>
          </a:p>
        </p:txBody>
      </p:sp>
      <p:sp>
        <p:nvSpPr>
          <p:cNvPr id="27" name="Rectangle 27"/>
          <p:cNvSpPr>
            <a:spLocks noGrp="1" noChangeArrowheads="1"/>
          </p:cNvSpPr>
          <p:nvPr>
            <p:ph type="ftr" sz="quarter" idx="11"/>
          </p:nvPr>
        </p:nvSpPr>
        <p:spPr/>
        <p:txBody>
          <a:bodyPr/>
          <a:lstStyle>
            <a:lvl1pPr>
              <a:defRPr/>
            </a:lvl1pPr>
          </a:lstStyle>
          <a:p>
            <a:pPr>
              <a:defRPr/>
            </a:pPr>
            <a:endParaRPr lang="en-US"/>
          </a:p>
        </p:txBody>
      </p:sp>
      <p:sp>
        <p:nvSpPr>
          <p:cNvPr id="28" name="Rectangle 28"/>
          <p:cNvSpPr>
            <a:spLocks noGrp="1" noChangeArrowheads="1"/>
          </p:cNvSpPr>
          <p:nvPr>
            <p:ph type="sldNum" sz="quarter" idx="12"/>
          </p:nvPr>
        </p:nvSpPr>
        <p:spPr/>
        <p:txBody>
          <a:bodyPr/>
          <a:lstStyle>
            <a:lvl1pPr>
              <a:defRPr/>
            </a:lvl1pPr>
          </a:lstStyle>
          <a:p>
            <a:pPr>
              <a:defRPr/>
            </a:pPr>
            <a:fld id="{7BD3534B-FE87-40B1-A036-0DA6AE778F9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41D6B3D2-BBF9-4F52-8720-F158EECC943C}"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040AA45A-B6EB-4F1A-966A-05E2535935AF}"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B15E33C8-3C51-488B-93ED-18312BEDEBB0}"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6"/>
          <p:cNvSpPr>
            <a:spLocks noGrp="1" noChangeArrowheads="1"/>
          </p:cNvSpPr>
          <p:nvPr>
            <p:ph type="ftr" sz="quarter" idx="10"/>
          </p:nvPr>
        </p:nvSpPr>
        <p:spPr>
          <a:ln/>
        </p:spPr>
        <p:txBody>
          <a:bodyPr/>
          <a:lstStyle>
            <a:lvl1pPr>
              <a:defRPr/>
            </a:lvl1pPr>
          </a:lstStyle>
          <a:p>
            <a:pPr>
              <a:defRPr/>
            </a:pPr>
            <a:endParaRPr lang="en-US"/>
          </a:p>
        </p:txBody>
      </p:sp>
      <p:sp>
        <p:nvSpPr>
          <p:cNvPr id="8" name="Rectangle 27"/>
          <p:cNvSpPr>
            <a:spLocks noGrp="1" noChangeArrowheads="1"/>
          </p:cNvSpPr>
          <p:nvPr>
            <p:ph type="sldNum" sz="quarter" idx="11"/>
          </p:nvPr>
        </p:nvSpPr>
        <p:spPr>
          <a:ln/>
        </p:spPr>
        <p:txBody>
          <a:bodyPr/>
          <a:lstStyle>
            <a:lvl1pPr>
              <a:defRPr/>
            </a:lvl1pPr>
          </a:lstStyle>
          <a:p>
            <a:pPr>
              <a:defRPr/>
            </a:pPr>
            <a:fld id="{D388CCD5-E145-476F-B5E4-5AB468577E08}" type="slidenum">
              <a:rPr lang="en-US"/>
              <a:pPr>
                <a:defRPr/>
              </a:pPr>
              <a:t>‹#›</a:t>
            </a:fld>
            <a:endParaRPr lang="en-US"/>
          </a:p>
        </p:txBody>
      </p:sp>
      <p:sp>
        <p:nvSpPr>
          <p:cNvPr id="9"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6"/>
          <p:cNvSpPr>
            <a:spLocks noGrp="1" noChangeArrowheads="1"/>
          </p:cNvSpPr>
          <p:nvPr>
            <p:ph type="ftr" sz="quarter" idx="10"/>
          </p:nvPr>
        </p:nvSpPr>
        <p:spPr>
          <a:ln/>
        </p:spPr>
        <p:txBody>
          <a:bodyPr/>
          <a:lstStyle>
            <a:lvl1pPr>
              <a:defRPr/>
            </a:lvl1pPr>
          </a:lstStyle>
          <a:p>
            <a:pPr>
              <a:defRPr/>
            </a:pPr>
            <a:endParaRPr lang="en-US"/>
          </a:p>
        </p:txBody>
      </p:sp>
      <p:sp>
        <p:nvSpPr>
          <p:cNvPr id="4" name="Rectangle 27"/>
          <p:cNvSpPr>
            <a:spLocks noGrp="1" noChangeArrowheads="1"/>
          </p:cNvSpPr>
          <p:nvPr>
            <p:ph type="sldNum" sz="quarter" idx="11"/>
          </p:nvPr>
        </p:nvSpPr>
        <p:spPr>
          <a:ln/>
        </p:spPr>
        <p:txBody>
          <a:bodyPr/>
          <a:lstStyle>
            <a:lvl1pPr>
              <a:defRPr/>
            </a:lvl1pPr>
          </a:lstStyle>
          <a:p>
            <a:pPr>
              <a:defRPr/>
            </a:pPr>
            <a:fld id="{9BC3D11C-6B05-4332-8AA3-AA188835036F}" type="slidenum">
              <a:rPr lang="en-US"/>
              <a:pPr>
                <a:defRPr/>
              </a:pPr>
              <a:t>‹#›</a:t>
            </a:fld>
            <a:endParaRPr lang="en-US"/>
          </a:p>
        </p:txBody>
      </p:sp>
      <p:sp>
        <p:nvSpPr>
          <p:cNvPr id="5"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endParaRPr lang="en-US"/>
          </a:p>
        </p:txBody>
      </p:sp>
      <p:sp>
        <p:nvSpPr>
          <p:cNvPr id="3" name="Rectangle 27"/>
          <p:cNvSpPr>
            <a:spLocks noGrp="1" noChangeArrowheads="1"/>
          </p:cNvSpPr>
          <p:nvPr>
            <p:ph type="sldNum" sz="quarter" idx="11"/>
          </p:nvPr>
        </p:nvSpPr>
        <p:spPr>
          <a:ln/>
        </p:spPr>
        <p:txBody>
          <a:bodyPr/>
          <a:lstStyle>
            <a:lvl1pPr>
              <a:defRPr/>
            </a:lvl1pPr>
          </a:lstStyle>
          <a:p>
            <a:pPr>
              <a:defRPr/>
            </a:pPr>
            <a:fld id="{07DABEF5-9856-4B8E-8CD9-6844B56536FA}" type="slidenum">
              <a:rPr lang="en-US"/>
              <a:pPr>
                <a:defRPr/>
              </a:pPr>
              <a:t>‹#›</a:t>
            </a:fld>
            <a:endParaRPr lang="en-US"/>
          </a:p>
        </p:txBody>
      </p:sp>
      <p:sp>
        <p:nvSpPr>
          <p:cNvPr id="4"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547A94E5-F1F6-4AB0-8966-33544601A24E}"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3F1C1704-BC46-41E8-87FD-496BCD7EC347}"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7F75CB8D-D095-4079-891C-FB2744F93746}"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143FA383-3E35-4682-9F55-BE5C5CF3782C}"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6"/>
          <p:cNvSpPr>
            <a:spLocks noGrp="1" noChangeArrowheads="1"/>
          </p:cNvSpPr>
          <p:nvPr>
            <p:ph type="ftr" sz="quarter" idx="10"/>
          </p:nvPr>
        </p:nvSpPr>
        <p:spPr>
          <a:ln/>
        </p:spPr>
        <p:txBody>
          <a:bodyPr/>
          <a:lstStyle>
            <a:lvl1pPr>
              <a:defRPr/>
            </a:lvl1pPr>
          </a:lstStyle>
          <a:p>
            <a:pPr>
              <a:defRPr/>
            </a:pPr>
            <a:endParaRPr lang="en-US"/>
          </a:p>
        </p:txBody>
      </p:sp>
      <p:sp>
        <p:nvSpPr>
          <p:cNvPr id="7" name="Rectangle 27"/>
          <p:cNvSpPr>
            <a:spLocks noGrp="1" noChangeArrowheads="1"/>
          </p:cNvSpPr>
          <p:nvPr>
            <p:ph type="sldNum" sz="quarter" idx="11"/>
          </p:nvPr>
        </p:nvSpPr>
        <p:spPr>
          <a:ln/>
        </p:spPr>
        <p:txBody>
          <a:bodyPr/>
          <a:lstStyle>
            <a:lvl1pPr>
              <a:defRPr/>
            </a:lvl1pPr>
          </a:lstStyle>
          <a:p>
            <a:pPr>
              <a:defRPr/>
            </a:pPr>
            <a:fld id="{C20943C4-CA37-4757-BDF1-3442EAF9DE83}" type="slidenum">
              <a:rPr lang="en-US"/>
              <a:pPr>
                <a:defRPr/>
              </a:pPr>
              <a:t>‹#›</a:t>
            </a:fld>
            <a:endParaRPr lang="en-US"/>
          </a:p>
        </p:txBody>
      </p:sp>
      <p:sp>
        <p:nvSpPr>
          <p:cNvPr id="8"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6"/>
          <p:cNvSpPr>
            <a:spLocks noGrp="1" noChangeArrowheads="1"/>
          </p:cNvSpPr>
          <p:nvPr>
            <p:ph type="ftr" sz="quarter" idx="10"/>
          </p:nvPr>
        </p:nvSpPr>
        <p:spPr>
          <a:ln/>
        </p:spPr>
        <p:txBody>
          <a:bodyPr/>
          <a:lstStyle>
            <a:lvl1pPr>
              <a:defRPr/>
            </a:lvl1pPr>
          </a:lstStyle>
          <a:p>
            <a:pPr>
              <a:defRPr/>
            </a:pPr>
            <a:endParaRPr lang="en-US"/>
          </a:p>
        </p:txBody>
      </p:sp>
      <p:sp>
        <p:nvSpPr>
          <p:cNvPr id="4" name="Rectangle 27"/>
          <p:cNvSpPr>
            <a:spLocks noGrp="1" noChangeArrowheads="1"/>
          </p:cNvSpPr>
          <p:nvPr>
            <p:ph type="sldNum" sz="quarter" idx="11"/>
          </p:nvPr>
        </p:nvSpPr>
        <p:spPr>
          <a:ln/>
        </p:spPr>
        <p:txBody>
          <a:bodyPr/>
          <a:lstStyle>
            <a:lvl1pPr>
              <a:defRPr/>
            </a:lvl1pPr>
          </a:lstStyle>
          <a:p>
            <a:pPr>
              <a:defRPr/>
            </a:pPr>
            <a:fld id="{FDD5A37B-6237-428B-889C-EA151E3B6295}" type="slidenum">
              <a:rPr lang="en-US"/>
              <a:pPr>
                <a:defRPr/>
              </a:pPr>
              <a:t>‹#›</a:t>
            </a:fld>
            <a:endParaRPr lang="en-US"/>
          </a:p>
        </p:txBody>
      </p:sp>
      <p:sp>
        <p:nvSpPr>
          <p:cNvPr id="5"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6"/>
          <p:cNvSpPr>
            <a:spLocks noGrp="1" noChangeArrowheads="1"/>
          </p:cNvSpPr>
          <p:nvPr>
            <p:ph type="ftr" sz="quarter" idx="10"/>
          </p:nvPr>
        </p:nvSpPr>
        <p:spPr>
          <a:ln/>
        </p:spPr>
        <p:txBody>
          <a:bodyPr/>
          <a:lstStyle>
            <a:lvl1pPr>
              <a:defRPr/>
            </a:lvl1pPr>
          </a:lstStyle>
          <a:p>
            <a:pPr>
              <a:defRPr/>
            </a:pPr>
            <a:endParaRPr lang="en-US"/>
          </a:p>
        </p:txBody>
      </p:sp>
      <p:sp>
        <p:nvSpPr>
          <p:cNvPr id="8" name="Rectangle 27"/>
          <p:cNvSpPr>
            <a:spLocks noGrp="1" noChangeArrowheads="1"/>
          </p:cNvSpPr>
          <p:nvPr>
            <p:ph type="sldNum" sz="quarter" idx="11"/>
          </p:nvPr>
        </p:nvSpPr>
        <p:spPr>
          <a:ln/>
        </p:spPr>
        <p:txBody>
          <a:bodyPr/>
          <a:lstStyle>
            <a:lvl1pPr>
              <a:defRPr/>
            </a:lvl1pPr>
          </a:lstStyle>
          <a:p>
            <a:pPr>
              <a:defRPr/>
            </a:pPr>
            <a:fld id="{061B7A5B-511E-4887-A0C2-69E47EFF4ACF}" type="slidenum">
              <a:rPr lang="en-US"/>
              <a:pPr>
                <a:defRPr/>
              </a:pPr>
              <a:t>‹#›</a:t>
            </a:fld>
            <a:endParaRPr lang="en-US"/>
          </a:p>
        </p:txBody>
      </p:sp>
      <p:sp>
        <p:nvSpPr>
          <p:cNvPr id="9"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6"/>
          <p:cNvSpPr>
            <a:spLocks noGrp="1" noChangeArrowheads="1"/>
          </p:cNvSpPr>
          <p:nvPr>
            <p:ph type="ftr" sz="quarter" idx="10"/>
          </p:nvPr>
        </p:nvSpPr>
        <p:spPr>
          <a:ln/>
        </p:spPr>
        <p:txBody>
          <a:bodyPr/>
          <a:lstStyle>
            <a:lvl1pPr>
              <a:defRPr/>
            </a:lvl1pPr>
          </a:lstStyle>
          <a:p>
            <a:pPr>
              <a:defRPr/>
            </a:pPr>
            <a:endParaRPr lang="en-US"/>
          </a:p>
        </p:txBody>
      </p:sp>
      <p:sp>
        <p:nvSpPr>
          <p:cNvPr id="7" name="Rectangle 27"/>
          <p:cNvSpPr>
            <a:spLocks noGrp="1" noChangeArrowheads="1"/>
          </p:cNvSpPr>
          <p:nvPr>
            <p:ph type="sldNum" sz="quarter" idx="11"/>
          </p:nvPr>
        </p:nvSpPr>
        <p:spPr>
          <a:ln/>
        </p:spPr>
        <p:txBody>
          <a:bodyPr/>
          <a:lstStyle>
            <a:lvl1pPr>
              <a:defRPr/>
            </a:lvl1pPr>
          </a:lstStyle>
          <a:p>
            <a:pPr>
              <a:defRPr/>
            </a:pPr>
            <a:fld id="{7FD7E6DA-7DD2-413F-96F2-6235691357A1}" type="slidenum">
              <a:rPr lang="en-US"/>
              <a:pPr>
                <a:defRPr/>
              </a:pPr>
              <a:t>‹#›</a:t>
            </a:fld>
            <a:endParaRPr lang="en-US"/>
          </a:p>
        </p:txBody>
      </p:sp>
      <p:sp>
        <p:nvSpPr>
          <p:cNvPr id="8"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A8CC2342-5D49-498C-8D18-4720D30E57DC}"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59875" cy="6858000"/>
            <a:chOff x="0" y="0"/>
            <a:chExt cx="5770" cy="4320"/>
          </a:xfrm>
        </p:grpSpPr>
        <p:sp>
          <p:nvSpPr>
            <p:cNvPr id="26627"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pPr>
                <a:defRPr/>
              </a:pPr>
              <a:endParaRPr lang="en-US"/>
            </a:p>
          </p:txBody>
        </p:sp>
        <p:sp>
          <p:nvSpPr>
            <p:cNvPr id="26628"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6629"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6630"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26631"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26632"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26633"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26634"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26635"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26636"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6637"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6638"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6639"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26640"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pPr>
                <a:defRPr/>
              </a:pPr>
              <a:endParaRPr lang="en-US"/>
            </a:p>
          </p:txBody>
        </p:sp>
        <p:sp>
          <p:nvSpPr>
            <p:cNvPr id="26641"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6642"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6643"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26644"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26645"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6646"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pPr>
                <a:defRPr/>
              </a:pPr>
              <a:endParaRPr lang="en-US"/>
            </a:p>
          </p:txBody>
        </p:sp>
        <p:sp>
          <p:nvSpPr>
            <p:cNvPr id="26647"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pPr>
                <a:defRPr/>
              </a:pPr>
              <a:endParaRPr lang="en-US"/>
            </a:p>
          </p:txBody>
        </p:sp>
      </p:grpSp>
      <p:sp>
        <p:nvSpPr>
          <p:cNvPr id="26648" name="Rectangle 24"/>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6649" name="Rectangle 25"/>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50" name="Rectangle 2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mn-lt"/>
              </a:defRPr>
            </a:lvl1pPr>
          </a:lstStyle>
          <a:p>
            <a:pPr>
              <a:defRPr/>
            </a:pPr>
            <a:endParaRPr lang="en-US"/>
          </a:p>
        </p:txBody>
      </p:sp>
      <p:sp>
        <p:nvSpPr>
          <p:cNvPr id="26651" name="Rectangle 27"/>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latin typeface="+mn-lt"/>
              </a:defRPr>
            </a:lvl1pPr>
          </a:lstStyle>
          <a:p>
            <a:pPr>
              <a:defRPr/>
            </a:pPr>
            <a:fld id="{36AFEE76-133D-474A-B1C5-B2B234240146}" type="slidenum">
              <a:rPr lang="en-US"/>
              <a:pPr>
                <a:defRPr/>
              </a:pPr>
              <a:t>‹#›</a:t>
            </a:fld>
            <a:endParaRPr lang="en-US"/>
          </a:p>
        </p:txBody>
      </p:sp>
      <p:sp>
        <p:nvSpPr>
          <p:cNvPr id="26652" name="Rectangle 2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latin typeface="+mn-lt"/>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3784"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Lst>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152400" y="0"/>
            <a:ext cx="8839200" cy="1600200"/>
          </a:xfrm>
        </p:spPr>
        <p:txBody>
          <a:bodyPr/>
          <a:lstStyle/>
          <a:p>
            <a:pPr eaLnBrk="1" hangingPunct="1"/>
            <a:r>
              <a:rPr lang="en-US" sz="4000" b="1" smtClean="0">
                <a:effectLst/>
                <a:latin typeface="Monotype Corsiva" pitchFamily="66" charset="0"/>
              </a:rPr>
              <a:t>TEKNIK SILVIKULTUR </a:t>
            </a:r>
          </a:p>
        </p:txBody>
      </p:sp>
      <p:sp>
        <p:nvSpPr>
          <p:cNvPr id="4099" name="Rectangle 7"/>
          <p:cNvSpPr>
            <a:spLocks noGrp="1" noChangeArrowheads="1"/>
          </p:cNvSpPr>
          <p:nvPr>
            <p:ph sz="quarter" idx="3"/>
          </p:nvPr>
        </p:nvSpPr>
        <p:spPr>
          <a:xfrm>
            <a:off x="1857375" y="5105400"/>
            <a:ext cx="5688013" cy="1395413"/>
          </a:xfrm>
        </p:spPr>
        <p:txBody>
          <a:bodyPr/>
          <a:lstStyle/>
          <a:p>
            <a:pPr marL="0" indent="0" algn="ctr" eaLnBrk="1" hangingPunct="1">
              <a:buFont typeface="Wingdings" pitchFamily="2" charset="2"/>
              <a:buNone/>
            </a:pPr>
            <a:r>
              <a:rPr lang="en-US" sz="2400" b="1" smtClean="0">
                <a:effectLst/>
                <a:latin typeface="Monotype Corsiva" pitchFamily="66" charset="0"/>
              </a:rPr>
              <a:t>Oleh : Suryo Hardiwinoto, dkk</a:t>
            </a:r>
          </a:p>
          <a:p>
            <a:pPr marL="0" indent="0" algn="ctr" eaLnBrk="1" hangingPunct="1">
              <a:buFont typeface="Wingdings" pitchFamily="2" charset="2"/>
              <a:buNone/>
            </a:pPr>
            <a:r>
              <a:rPr lang="en-US" sz="2400" b="1" smtClean="0">
                <a:effectLst/>
                <a:latin typeface="Monotype Corsiva" pitchFamily="66" charset="0"/>
              </a:rPr>
              <a:t>Laboratorium  Silvikultur  &amp;  Agroforestry</a:t>
            </a:r>
          </a:p>
          <a:p>
            <a:pPr marL="0" indent="0" algn="ctr" eaLnBrk="1" hangingPunct="1">
              <a:buFont typeface="Wingdings" pitchFamily="2" charset="2"/>
              <a:buNone/>
            </a:pPr>
            <a:r>
              <a:rPr lang="en-US" sz="2400" b="1" smtClean="0">
                <a:effectLst/>
                <a:latin typeface="Monotype Corsiva" pitchFamily="66" charset="0"/>
              </a:rPr>
              <a:t>Fakultas Kehutanan UGM, YOGYAKARTA</a:t>
            </a:r>
            <a:endParaRPr lang="en-US" sz="2400" i="1" smtClean="0">
              <a:effectLst/>
              <a:latin typeface="Monotype Corsiva" pitchFamily="66" charset="0"/>
            </a:endParaRPr>
          </a:p>
          <a:p>
            <a:pPr marL="0" indent="0" algn="ctr" eaLnBrk="1" hangingPunct="1">
              <a:buFont typeface="Wingdings" pitchFamily="2" charset="2"/>
              <a:buNone/>
            </a:pPr>
            <a:endParaRPr lang="en-US" sz="1200" smtClean="0">
              <a:effectLst/>
              <a:latin typeface="Benguiat Bk BT" pitchFamily="18" charset="0"/>
            </a:endParaRPr>
          </a:p>
        </p:txBody>
      </p:sp>
      <p:sp>
        <p:nvSpPr>
          <p:cNvPr id="4100" name="Rectangle 18"/>
          <p:cNvSpPr>
            <a:spLocks noChangeArrowheads="1"/>
          </p:cNvSpPr>
          <p:nvPr/>
        </p:nvSpPr>
        <p:spPr bwMode="auto">
          <a:xfrm>
            <a:off x="2300288" y="1847850"/>
            <a:ext cx="9144000" cy="0"/>
          </a:xfrm>
          <a:prstGeom prst="rect">
            <a:avLst/>
          </a:prstGeom>
          <a:noFill/>
          <a:ln w="9525">
            <a:noFill/>
            <a:miter lim="800000"/>
            <a:headEnd/>
            <a:tailEnd/>
          </a:ln>
        </p:spPr>
        <p:txBody>
          <a:bodyPr>
            <a:spAutoFit/>
          </a:bodyPr>
          <a:lstStyle/>
          <a:p>
            <a:endParaRPr lang="en-US"/>
          </a:p>
        </p:txBody>
      </p:sp>
      <p:sp>
        <p:nvSpPr>
          <p:cNvPr id="4101" name="Rectangle 22"/>
          <p:cNvSpPr>
            <a:spLocks noChangeArrowheads="1"/>
          </p:cNvSpPr>
          <p:nvPr/>
        </p:nvSpPr>
        <p:spPr bwMode="auto">
          <a:xfrm>
            <a:off x="2314575" y="1857375"/>
            <a:ext cx="9144000" cy="0"/>
          </a:xfrm>
          <a:prstGeom prst="rect">
            <a:avLst/>
          </a:prstGeom>
          <a:noFill/>
          <a:ln w="9525">
            <a:noFill/>
            <a:miter lim="800000"/>
            <a:headEnd/>
            <a:tailEnd/>
          </a:ln>
        </p:spPr>
        <p:txBody>
          <a:bodyPr>
            <a:spAutoFit/>
          </a:bodyPr>
          <a:lstStyle/>
          <a:p>
            <a:endParaRPr lang="en-US"/>
          </a:p>
        </p:txBody>
      </p:sp>
      <p:pic>
        <p:nvPicPr>
          <p:cNvPr id="4102" name="Picture 4" descr="C:\My Documents\suhardijuli252003\taiwan28juli2003\Sapi - 3.jpg"/>
          <p:cNvPicPr>
            <a:picLocks noChangeAspect="1" noChangeArrowheads="1"/>
          </p:cNvPicPr>
          <p:nvPr/>
        </p:nvPicPr>
        <p:blipFill>
          <a:blip r:embed="rId3" cstate="print"/>
          <a:srcRect/>
          <a:stretch>
            <a:fillRect/>
          </a:stretch>
        </p:blipFill>
        <p:spPr bwMode="auto">
          <a:xfrm>
            <a:off x="6172200" y="2500313"/>
            <a:ext cx="2971800" cy="2438400"/>
          </a:xfrm>
          <a:prstGeom prst="rect">
            <a:avLst/>
          </a:prstGeom>
          <a:noFill/>
          <a:ln w="9525">
            <a:noFill/>
            <a:miter lim="800000"/>
            <a:headEnd/>
            <a:tailEnd/>
          </a:ln>
        </p:spPr>
      </p:pic>
      <p:pic>
        <p:nvPicPr>
          <p:cNvPr id="4103" name="Picture 7"/>
          <p:cNvPicPr>
            <a:picLocks noChangeAspect="1" noChangeArrowheads="1"/>
          </p:cNvPicPr>
          <p:nvPr/>
        </p:nvPicPr>
        <p:blipFill>
          <a:blip r:embed="rId4" cstate="print"/>
          <a:srcRect/>
          <a:stretch>
            <a:fillRect/>
          </a:stretch>
        </p:blipFill>
        <p:spPr bwMode="auto">
          <a:xfrm>
            <a:off x="2857500" y="1071563"/>
            <a:ext cx="3810000" cy="2971800"/>
          </a:xfrm>
          <a:prstGeom prst="rect">
            <a:avLst/>
          </a:prstGeom>
          <a:noFill/>
          <a:ln w="9525">
            <a:noFill/>
            <a:miter lim="800000"/>
            <a:headEnd/>
            <a:tailEnd/>
          </a:ln>
        </p:spPr>
      </p:pic>
      <p:pic>
        <p:nvPicPr>
          <p:cNvPr id="4104" name="Picture 3" descr="01 ht alam"/>
          <p:cNvPicPr>
            <a:picLocks noChangeAspect="1" noChangeArrowheads="1"/>
          </p:cNvPicPr>
          <p:nvPr/>
        </p:nvPicPr>
        <p:blipFill>
          <a:blip r:embed="rId5" cstate="print"/>
          <a:srcRect/>
          <a:stretch>
            <a:fillRect/>
          </a:stretch>
        </p:blipFill>
        <p:spPr bwMode="auto">
          <a:xfrm>
            <a:off x="0" y="2571750"/>
            <a:ext cx="3835400" cy="2428875"/>
          </a:xfrm>
          <a:prstGeom prst="rect">
            <a:avLst/>
          </a:prstGeom>
          <a:noFill/>
          <a:ln w="9525">
            <a:noFill/>
            <a:miter lim="800000"/>
            <a:headEnd/>
            <a:tailEnd/>
          </a:ln>
        </p:spPr>
      </p:pic>
      <p:pic>
        <p:nvPicPr>
          <p:cNvPr id="4105" name="Picture 6" descr="P1020311"/>
          <p:cNvPicPr>
            <a:picLocks noChangeAspect="1" noChangeArrowheads="1"/>
          </p:cNvPicPr>
          <p:nvPr/>
        </p:nvPicPr>
        <p:blipFill>
          <a:blip r:embed="rId6" cstate="print"/>
          <a:srcRect/>
          <a:stretch>
            <a:fillRect/>
          </a:stretch>
        </p:blipFill>
        <p:spPr bwMode="auto">
          <a:xfrm>
            <a:off x="7315200" y="0"/>
            <a:ext cx="1828800" cy="2438400"/>
          </a:xfrm>
          <a:prstGeom prst="rect">
            <a:avLst/>
          </a:prstGeom>
          <a:noFill/>
          <a:ln w="9525">
            <a:noFill/>
            <a:miter lim="800000"/>
            <a:headEnd/>
            <a:tailEnd/>
          </a:ln>
        </p:spPr>
      </p:pic>
      <p:pic>
        <p:nvPicPr>
          <p:cNvPr id="4106" name="Picture 3" descr="P1010909"/>
          <p:cNvPicPr>
            <a:picLocks noChangeAspect="1" noChangeArrowheads="1"/>
          </p:cNvPicPr>
          <p:nvPr/>
        </p:nvPicPr>
        <p:blipFill>
          <a:blip r:embed="rId7" cstate="print"/>
          <a:srcRect/>
          <a:stretch>
            <a:fillRect/>
          </a:stretch>
        </p:blipFill>
        <p:spPr bwMode="auto">
          <a:xfrm>
            <a:off x="0" y="0"/>
            <a:ext cx="1828800" cy="23622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1237" name="Text Box 5"/>
          <p:cNvSpPr txBox="1">
            <a:spLocks noChangeArrowheads="1"/>
          </p:cNvSpPr>
          <p:nvPr/>
        </p:nvSpPr>
        <p:spPr bwMode="auto">
          <a:xfrm>
            <a:off x="357188" y="357188"/>
            <a:ext cx="8429625" cy="479425"/>
          </a:xfrm>
          <a:prstGeom prst="rect">
            <a:avLst/>
          </a:prstGeom>
          <a:noFill/>
          <a:ln w="9525">
            <a:noFill/>
            <a:miter lim="800000"/>
            <a:headEnd/>
            <a:tailEnd/>
          </a:ln>
          <a:effectLst/>
        </p:spPr>
        <p:txBody>
          <a:bodyPr>
            <a:spAutoFit/>
          </a:bodyPr>
          <a:lstStyle/>
          <a:p>
            <a:pPr algn="ctr">
              <a:lnSpc>
                <a:spcPct val="90000"/>
              </a:lnSpc>
              <a:spcBef>
                <a:spcPct val="20000"/>
              </a:spcBef>
              <a:buClr>
                <a:schemeClr val="tx2"/>
              </a:buClr>
              <a:buSzPct val="60000"/>
              <a:buFont typeface="Wingdings" pitchFamily="2" charset="2"/>
              <a:buNone/>
              <a:defRPr/>
            </a:pPr>
            <a:r>
              <a:rPr lang="en-US" sz="2800" b="1" u="sng" dirty="0" err="1">
                <a:effectLst>
                  <a:outerShdw blurRad="38100" dist="38100" dir="2700000" algn="tl">
                    <a:srgbClr val="000000"/>
                  </a:outerShdw>
                </a:effectLst>
                <a:latin typeface="Arial Black" pitchFamily="34" charset="0"/>
              </a:rPr>
              <a:t>Pengertian</a:t>
            </a:r>
            <a:r>
              <a:rPr lang="en-US" sz="2800" b="1" u="sng" dirty="0">
                <a:effectLst>
                  <a:outerShdw blurRad="38100" dist="38100" dir="2700000" algn="tl">
                    <a:srgbClr val="000000"/>
                  </a:outerShdw>
                </a:effectLst>
                <a:latin typeface="Arial Black" pitchFamily="34" charset="0"/>
              </a:rPr>
              <a:t> </a:t>
            </a:r>
            <a:r>
              <a:rPr lang="en-US" sz="2800" b="1" u="sng" dirty="0" err="1">
                <a:effectLst>
                  <a:outerShdw blurRad="38100" dist="38100" dir="2700000" algn="tl">
                    <a:srgbClr val="000000"/>
                  </a:outerShdw>
                </a:effectLst>
                <a:latin typeface="Arial Black" pitchFamily="34" charset="0"/>
              </a:rPr>
              <a:t>Teknik</a:t>
            </a:r>
            <a:r>
              <a:rPr lang="en-US" sz="2800" b="1" u="sng" dirty="0">
                <a:effectLst>
                  <a:outerShdw blurRad="38100" dist="38100" dir="2700000" algn="tl">
                    <a:srgbClr val="000000"/>
                  </a:outerShdw>
                </a:effectLst>
                <a:latin typeface="Arial Black" pitchFamily="34" charset="0"/>
              </a:rPr>
              <a:t> </a:t>
            </a:r>
            <a:r>
              <a:rPr lang="en-US" sz="2800" b="1" u="sng" dirty="0" err="1">
                <a:effectLst>
                  <a:outerShdw blurRad="38100" dist="38100" dir="2700000" algn="tl">
                    <a:srgbClr val="000000"/>
                  </a:outerShdw>
                </a:effectLst>
                <a:latin typeface="Arial Black" pitchFamily="34" charset="0"/>
              </a:rPr>
              <a:t>Silvikultur</a:t>
            </a:r>
            <a:endParaRPr lang="en-US" sz="2800" b="1" u="sng" dirty="0">
              <a:effectLst>
                <a:outerShdw blurRad="38100" dist="38100" dir="2700000" algn="tl">
                  <a:srgbClr val="000000"/>
                </a:outerShdw>
              </a:effectLst>
              <a:latin typeface="Arial Black" pitchFamily="34" charset="0"/>
            </a:endParaRPr>
          </a:p>
        </p:txBody>
      </p:sp>
      <p:sp>
        <p:nvSpPr>
          <p:cNvPr id="351238" name="Text Box 6"/>
          <p:cNvSpPr txBox="1">
            <a:spLocks noChangeArrowheads="1"/>
          </p:cNvSpPr>
          <p:nvPr/>
        </p:nvSpPr>
        <p:spPr bwMode="auto">
          <a:xfrm>
            <a:off x="914400" y="2819400"/>
            <a:ext cx="7315200" cy="1033463"/>
          </a:xfrm>
          <a:prstGeom prst="rect">
            <a:avLst/>
          </a:prstGeom>
          <a:noFill/>
          <a:ln w="9525">
            <a:noFill/>
            <a:miter lim="800000"/>
            <a:headEnd/>
            <a:tailEnd/>
          </a:ln>
          <a:effectLst/>
        </p:spPr>
        <p:txBody>
          <a:bodyPr>
            <a:spAutoFit/>
          </a:bodyPr>
          <a:lstStyle/>
          <a:p>
            <a:pPr algn="just">
              <a:lnSpc>
                <a:spcPct val="90000"/>
              </a:lnSpc>
              <a:spcBef>
                <a:spcPct val="20000"/>
              </a:spcBef>
              <a:buClr>
                <a:schemeClr val="tx2"/>
              </a:buClr>
              <a:buSzPct val="60000"/>
              <a:buFont typeface="Wingdings" pitchFamily="2" charset="2"/>
              <a:buNone/>
              <a:defRPr/>
            </a:pPr>
            <a:endParaRPr lang="en-US" sz="2800" b="1" dirty="0">
              <a:solidFill>
                <a:srgbClr val="FFBC01"/>
              </a:solidFill>
              <a:effectLst>
                <a:outerShdw blurRad="38100" dist="38100" dir="2700000" algn="tl">
                  <a:srgbClr val="000000"/>
                </a:outerShdw>
              </a:effectLst>
              <a:latin typeface="Arial Black" pitchFamily="34" charset="0"/>
            </a:endParaRPr>
          </a:p>
          <a:p>
            <a:pPr eaLnBrk="0" hangingPunct="0">
              <a:spcBef>
                <a:spcPct val="50000"/>
              </a:spcBef>
              <a:defRPr/>
            </a:pPr>
            <a:endParaRPr lang="en-US" sz="2400" dirty="0">
              <a:latin typeface="Arial Black" pitchFamily="34" charset="0"/>
            </a:endParaRPr>
          </a:p>
        </p:txBody>
      </p:sp>
      <p:sp>
        <p:nvSpPr>
          <p:cNvPr id="7172" name="Rectangle 6"/>
          <p:cNvSpPr>
            <a:spLocks noChangeArrowheads="1"/>
          </p:cNvSpPr>
          <p:nvPr/>
        </p:nvSpPr>
        <p:spPr bwMode="auto">
          <a:xfrm>
            <a:off x="857250" y="1428750"/>
            <a:ext cx="7572375" cy="3970318"/>
          </a:xfrm>
          <a:prstGeom prst="rect">
            <a:avLst/>
          </a:prstGeom>
          <a:noFill/>
          <a:ln w="9525">
            <a:noFill/>
            <a:miter lim="800000"/>
            <a:headEnd/>
            <a:tailEnd/>
          </a:ln>
        </p:spPr>
        <p:txBody>
          <a:bodyPr>
            <a:spAutoFit/>
          </a:bodyPr>
          <a:lstStyle/>
          <a:p>
            <a:pPr algn="just">
              <a:lnSpc>
                <a:spcPct val="90000"/>
              </a:lnSpc>
              <a:buFont typeface="Wingdings" pitchFamily="2" charset="2"/>
              <a:buChar char="q"/>
            </a:pPr>
            <a:r>
              <a:rPr lang="en-US" sz="2000" b="1" dirty="0">
                <a:latin typeface="Comic Sans MS" pitchFamily="66" charset="0"/>
              </a:rPr>
              <a:t>  </a:t>
            </a:r>
            <a:r>
              <a:rPr lang="en-US" sz="2000" b="1" dirty="0" err="1">
                <a:latin typeface="Comic Sans MS" pitchFamily="66" charset="0"/>
              </a:rPr>
              <a:t>Teknik</a:t>
            </a:r>
            <a:r>
              <a:rPr lang="en-US" sz="2000" b="1" dirty="0">
                <a:latin typeface="Comic Sans MS" pitchFamily="66" charset="0"/>
              </a:rPr>
              <a:t> </a:t>
            </a:r>
            <a:r>
              <a:rPr lang="en-US" sz="2000" b="1" dirty="0" err="1">
                <a:latin typeface="Comic Sans MS" pitchFamily="66" charset="0"/>
              </a:rPr>
              <a:t>silvikultur</a:t>
            </a:r>
            <a:r>
              <a:rPr lang="en-US" sz="2000" b="1" dirty="0">
                <a:latin typeface="Comic Sans MS" pitchFamily="66" charset="0"/>
              </a:rPr>
              <a:t> </a:t>
            </a:r>
            <a:r>
              <a:rPr lang="en-US" sz="2000" b="1" dirty="0" err="1">
                <a:latin typeface="Comic Sans MS" pitchFamily="66" charset="0"/>
              </a:rPr>
              <a:t>merupakan</a:t>
            </a:r>
            <a:r>
              <a:rPr lang="en-US" sz="2000" b="1" dirty="0">
                <a:latin typeface="Comic Sans MS" pitchFamily="66" charset="0"/>
              </a:rPr>
              <a:t> </a:t>
            </a:r>
            <a:r>
              <a:rPr lang="en-US" sz="2000" b="1" dirty="0" err="1">
                <a:latin typeface="Comic Sans MS" pitchFamily="66" charset="0"/>
              </a:rPr>
              <a:t>penggunaan</a:t>
            </a:r>
            <a:r>
              <a:rPr lang="en-US" sz="2000" b="1" dirty="0">
                <a:latin typeface="Comic Sans MS" pitchFamily="66" charset="0"/>
              </a:rPr>
              <a:t> </a:t>
            </a:r>
            <a:r>
              <a:rPr lang="en-US" sz="2000" b="1" dirty="0" err="1">
                <a:latin typeface="Comic Sans MS" pitchFamily="66" charset="0"/>
              </a:rPr>
              <a:t>berbagai</a:t>
            </a:r>
            <a:r>
              <a:rPr lang="en-US" sz="2000" b="1" dirty="0">
                <a:latin typeface="Comic Sans MS" pitchFamily="66" charset="0"/>
              </a:rPr>
              <a:t> </a:t>
            </a:r>
            <a:r>
              <a:rPr lang="en-US" sz="2000" b="1" dirty="0" err="1">
                <a:latin typeface="Comic Sans MS" pitchFamily="66" charset="0"/>
              </a:rPr>
              <a:t>metode</a:t>
            </a:r>
            <a:r>
              <a:rPr lang="en-US" sz="2000" b="1" dirty="0">
                <a:latin typeface="Comic Sans MS" pitchFamily="66" charset="0"/>
              </a:rPr>
              <a:t>/</a:t>
            </a:r>
            <a:r>
              <a:rPr lang="en-US" sz="2000" b="1" dirty="0" err="1">
                <a:latin typeface="Comic Sans MS" pitchFamily="66" charset="0"/>
              </a:rPr>
              <a:t>teknik</a:t>
            </a:r>
            <a:r>
              <a:rPr lang="en-US" sz="2000" b="1" dirty="0">
                <a:latin typeface="Comic Sans MS" pitchFamily="66" charset="0"/>
              </a:rPr>
              <a:t> </a:t>
            </a:r>
            <a:r>
              <a:rPr lang="en-US" sz="2000" b="1" dirty="0" err="1">
                <a:latin typeface="Comic Sans MS" pitchFamily="66" charset="0"/>
              </a:rPr>
              <a:t>dalam</a:t>
            </a:r>
            <a:r>
              <a:rPr lang="en-US" sz="2000" b="1" dirty="0">
                <a:latin typeface="Comic Sans MS" pitchFamily="66" charset="0"/>
              </a:rPr>
              <a:t> </a:t>
            </a:r>
            <a:r>
              <a:rPr lang="en-US" sz="2000" b="1" dirty="0" err="1">
                <a:latin typeface="Comic Sans MS" pitchFamily="66" charset="0"/>
              </a:rPr>
              <a:t>praktek</a:t>
            </a:r>
            <a:r>
              <a:rPr lang="en-US" sz="2000" b="1" dirty="0">
                <a:latin typeface="Comic Sans MS" pitchFamily="66" charset="0"/>
              </a:rPr>
              <a:t> </a:t>
            </a:r>
            <a:r>
              <a:rPr lang="en-US" sz="2000" b="1" dirty="0" err="1">
                <a:latin typeface="Comic Sans MS" pitchFamily="66" charset="0"/>
              </a:rPr>
              <a:t>pengelolaan</a:t>
            </a:r>
            <a:r>
              <a:rPr lang="en-US" sz="2000" b="1" dirty="0">
                <a:latin typeface="Comic Sans MS" pitchFamily="66" charset="0"/>
              </a:rPr>
              <a:t> </a:t>
            </a:r>
            <a:r>
              <a:rPr lang="en-US" sz="2000" b="1" dirty="0" err="1">
                <a:latin typeface="Comic Sans MS" pitchFamily="66" charset="0"/>
              </a:rPr>
              <a:t>vegetasi</a:t>
            </a:r>
            <a:r>
              <a:rPr lang="en-US" sz="2000" b="1" dirty="0">
                <a:latin typeface="Comic Sans MS" pitchFamily="66" charset="0"/>
              </a:rPr>
              <a:t> </a:t>
            </a:r>
            <a:r>
              <a:rPr lang="en-US" sz="2000" b="1" dirty="0" err="1">
                <a:latin typeface="Comic Sans MS" pitchFamily="66" charset="0"/>
              </a:rPr>
              <a:t>pepohonan</a:t>
            </a:r>
            <a:r>
              <a:rPr lang="en-US" sz="2000" b="1" dirty="0">
                <a:latin typeface="Comic Sans MS" pitchFamily="66" charset="0"/>
              </a:rPr>
              <a:t> </a:t>
            </a:r>
            <a:r>
              <a:rPr lang="en-US" sz="2000" b="1" dirty="0" err="1">
                <a:latin typeface="Comic Sans MS" pitchFamily="66" charset="0"/>
              </a:rPr>
              <a:t>dan</a:t>
            </a:r>
            <a:r>
              <a:rPr lang="en-US" sz="2000" b="1" dirty="0">
                <a:latin typeface="Comic Sans MS" pitchFamily="66" charset="0"/>
              </a:rPr>
              <a:t> </a:t>
            </a:r>
            <a:r>
              <a:rPr lang="en-US" sz="2000" b="1" dirty="0" err="1">
                <a:latin typeface="Comic Sans MS" pitchFamily="66" charset="0"/>
              </a:rPr>
              <a:t>lingkungannya</a:t>
            </a:r>
            <a:r>
              <a:rPr lang="en-US" sz="2000" b="1" dirty="0">
                <a:latin typeface="Comic Sans MS" pitchFamily="66" charset="0"/>
              </a:rPr>
              <a:t> </a:t>
            </a:r>
            <a:r>
              <a:rPr lang="en-US" sz="2000" b="1" dirty="0" err="1">
                <a:latin typeface="Comic Sans MS" pitchFamily="66" charset="0"/>
              </a:rPr>
              <a:t>dalam</a:t>
            </a:r>
            <a:r>
              <a:rPr lang="en-US" sz="2000" b="1" dirty="0">
                <a:latin typeface="Comic Sans MS" pitchFamily="66" charset="0"/>
              </a:rPr>
              <a:t> </a:t>
            </a:r>
            <a:r>
              <a:rPr lang="en-US" sz="2000" b="1" dirty="0" err="1">
                <a:latin typeface="Comic Sans MS" pitchFamily="66" charset="0"/>
              </a:rPr>
              <a:t>suatu</a:t>
            </a:r>
            <a:r>
              <a:rPr lang="en-US" sz="2000" b="1" dirty="0">
                <a:latin typeface="Comic Sans MS" pitchFamily="66" charset="0"/>
              </a:rPr>
              <a:t> </a:t>
            </a:r>
            <a:r>
              <a:rPr lang="en-US" sz="2000" b="1" dirty="0" err="1">
                <a:latin typeface="Comic Sans MS" pitchFamily="66" charset="0"/>
              </a:rPr>
              <a:t>tegakan</a:t>
            </a:r>
            <a:r>
              <a:rPr lang="en-US" sz="2000" b="1" dirty="0">
                <a:latin typeface="Comic Sans MS" pitchFamily="66" charset="0"/>
              </a:rPr>
              <a:t> </a:t>
            </a:r>
            <a:r>
              <a:rPr lang="en-US" sz="2000" b="1" dirty="0" err="1" smtClean="0">
                <a:latin typeface="Comic Sans MS" pitchFamily="66" charset="0"/>
              </a:rPr>
              <a:t>hutan</a:t>
            </a:r>
            <a:r>
              <a:rPr lang="id-ID" sz="2000" b="1" dirty="0" smtClean="0">
                <a:latin typeface="Comic Sans MS" pitchFamily="66" charset="0"/>
              </a:rPr>
              <a:t> sehingga komposisi, struktur dan pertumbuhannya sesuai dengan tujuan pengelolaan</a:t>
            </a:r>
            <a:r>
              <a:rPr lang="en-US" sz="2000" b="1" dirty="0" smtClean="0">
                <a:latin typeface="Comic Sans MS" pitchFamily="66" charset="0"/>
              </a:rPr>
              <a:t>. </a:t>
            </a:r>
            <a:endParaRPr lang="en-US" sz="2000" b="1" dirty="0">
              <a:latin typeface="Comic Sans MS" pitchFamily="66" charset="0"/>
            </a:endParaRPr>
          </a:p>
          <a:p>
            <a:pPr algn="just">
              <a:lnSpc>
                <a:spcPct val="90000"/>
              </a:lnSpc>
            </a:pPr>
            <a:endParaRPr lang="en-US" sz="2000" b="1" dirty="0">
              <a:latin typeface="Comic Sans MS" pitchFamily="66" charset="0"/>
            </a:endParaRPr>
          </a:p>
          <a:p>
            <a:pPr algn="just">
              <a:lnSpc>
                <a:spcPct val="90000"/>
              </a:lnSpc>
              <a:buFont typeface="Wingdings" pitchFamily="2" charset="2"/>
              <a:buNone/>
            </a:pPr>
            <a:endParaRPr lang="en-US" sz="2000" b="1" dirty="0">
              <a:latin typeface="Comic Sans MS" pitchFamily="66" charset="0"/>
            </a:endParaRPr>
          </a:p>
          <a:p>
            <a:pPr algn="just">
              <a:lnSpc>
                <a:spcPct val="90000"/>
              </a:lnSpc>
              <a:buFont typeface="Wingdings" pitchFamily="2" charset="2"/>
              <a:buChar char="q"/>
            </a:pPr>
            <a:r>
              <a:rPr lang="en-US" sz="2000" b="1" dirty="0">
                <a:latin typeface="Comic Sans MS" pitchFamily="66" charset="0"/>
              </a:rPr>
              <a:t>  </a:t>
            </a:r>
            <a:r>
              <a:rPr lang="en-US" sz="2000" b="1" dirty="0" err="1">
                <a:latin typeface="Comic Sans MS" pitchFamily="66" charset="0"/>
              </a:rPr>
              <a:t>Dalam</a:t>
            </a:r>
            <a:r>
              <a:rPr lang="en-US" sz="2000" b="1" dirty="0">
                <a:latin typeface="Comic Sans MS" pitchFamily="66" charset="0"/>
              </a:rPr>
              <a:t> </a:t>
            </a:r>
            <a:r>
              <a:rPr lang="en-US" sz="2000" b="1" dirty="0" err="1">
                <a:latin typeface="Comic Sans MS" pitchFamily="66" charset="0"/>
              </a:rPr>
              <a:t>mempergunakan</a:t>
            </a:r>
            <a:r>
              <a:rPr lang="en-US" sz="2000" b="1" dirty="0">
                <a:latin typeface="Comic Sans MS" pitchFamily="66" charset="0"/>
              </a:rPr>
              <a:t> </a:t>
            </a:r>
            <a:r>
              <a:rPr lang="en-US" sz="2000" b="1" dirty="0" err="1">
                <a:latin typeface="Comic Sans MS" pitchFamily="66" charset="0"/>
              </a:rPr>
              <a:t>teknik</a:t>
            </a:r>
            <a:r>
              <a:rPr lang="en-US" sz="2000" b="1" dirty="0">
                <a:latin typeface="Comic Sans MS" pitchFamily="66" charset="0"/>
              </a:rPr>
              <a:t> </a:t>
            </a:r>
            <a:r>
              <a:rPr lang="en-US" sz="2000" b="1" dirty="0" err="1">
                <a:latin typeface="Comic Sans MS" pitchFamily="66" charset="0"/>
              </a:rPr>
              <a:t>silvikultur</a:t>
            </a:r>
            <a:r>
              <a:rPr lang="en-US" sz="2000" b="1" dirty="0">
                <a:latin typeface="Comic Sans MS" pitchFamily="66" charset="0"/>
              </a:rPr>
              <a:t>, </a:t>
            </a:r>
            <a:r>
              <a:rPr lang="en-US" sz="2000" b="1" dirty="0" err="1">
                <a:latin typeface="Comic Sans MS" pitchFamily="66" charset="0"/>
              </a:rPr>
              <a:t>rimbawan</a:t>
            </a:r>
            <a:r>
              <a:rPr lang="en-US" sz="2000" b="1" dirty="0">
                <a:latin typeface="Comic Sans MS" pitchFamily="66" charset="0"/>
              </a:rPr>
              <a:t> </a:t>
            </a:r>
            <a:r>
              <a:rPr lang="en-US" sz="2000" b="1" dirty="0" err="1">
                <a:latin typeface="Comic Sans MS" pitchFamily="66" charset="0"/>
              </a:rPr>
              <a:t>dapat</a:t>
            </a:r>
            <a:r>
              <a:rPr lang="en-US" sz="2000" b="1" dirty="0">
                <a:latin typeface="Comic Sans MS" pitchFamily="66" charset="0"/>
              </a:rPr>
              <a:t> </a:t>
            </a:r>
            <a:r>
              <a:rPr lang="en-US" sz="2000" b="1" dirty="0" err="1">
                <a:latin typeface="Comic Sans MS" pitchFamily="66" charset="0"/>
              </a:rPr>
              <a:t>memilih</a:t>
            </a:r>
            <a:r>
              <a:rPr lang="en-US" sz="2000" b="1" dirty="0">
                <a:latin typeface="Comic Sans MS" pitchFamily="66" charset="0"/>
              </a:rPr>
              <a:t> </a:t>
            </a:r>
            <a:r>
              <a:rPr lang="en-US" sz="2000" b="1" dirty="0" err="1">
                <a:latin typeface="Comic Sans MS" pitchFamily="66" charset="0"/>
              </a:rPr>
              <a:t>dan</a:t>
            </a:r>
            <a:r>
              <a:rPr lang="en-US" sz="2000" b="1" dirty="0">
                <a:latin typeface="Comic Sans MS" pitchFamily="66" charset="0"/>
              </a:rPr>
              <a:t> </a:t>
            </a:r>
            <a:r>
              <a:rPr lang="en-US" sz="2000" b="1" dirty="0" err="1">
                <a:latin typeface="Comic Sans MS" pitchFamily="66" charset="0"/>
              </a:rPr>
              <a:t>menentukan</a:t>
            </a:r>
            <a:r>
              <a:rPr lang="en-US" sz="2000" b="1" dirty="0">
                <a:latin typeface="Comic Sans MS" pitchFamily="66" charset="0"/>
              </a:rPr>
              <a:t> </a:t>
            </a:r>
            <a:r>
              <a:rPr lang="en-US" sz="2000" b="1" dirty="0" err="1">
                <a:latin typeface="Comic Sans MS" pitchFamily="66" charset="0"/>
              </a:rPr>
              <a:t>pilihan</a:t>
            </a:r>
            <a:r>
              <a:rPr lang="en-US" sz="2000" b="1" dirty="0">
                <a:latin typeface="Comic Sans MS" pitchFamily="66" charset="0"/>
              </a:rPr>
              <a:t> </a:t>
            </a:r>
            <a:r>
              <a:rPr lang="en-US" sz="2000" b="1" dirty="0" err="1">
                <a:latin typeface="Comic Sans MS" pitchFamily="66" charset="0"/>
              </a:rPr>
              <a:t>apakah</a:t>
            </a:r>
            <a:r>
              <a:rPr lang="en-US" sz="2000" b="1" dirty="0">
                <a:latin typeface="Comic Sans MS" pitchFamily="66" charset="0"/>
              </a:rPr>
              <a:t> </a:t>
            </a:r>
            <a:r>
              <a:rPr lang="en-US" sz="2000" b="1" dirty="0" err="1">
                <a:latin typeface="Comic Sans MS" pitchFamily="66" charset="0"/>
              </a:rPr>
              <a:t>untuk</a:t>
            </a:r>
            <a:r>
              <a:rPr lang="en-US" sz="2000" b="1" dirty="0">
                <a:latin typeface="Comic Sans MS" pitchFamily="66" charset="0"/>
              </a:rPr>
              <a:t> </a:t>
            </a:r>
            <a:r>
              <a:rPr lang="en-US" sz="2000" b="1" dirty="0" err="1">
                <a:latin typeface="Comic Sans MS" pitchFamily="66" charset="0"/>
              </a:rPr>
              <a:t>meningkatkan</a:t>
            </a:r>
            <a:r>
              <a:rPr lang="en-US" sz="2000" b="1" dirty="0">
                <a:latin typeface="Comic Sans MS" pitchFamily="66" charset="0"/>
              </a:rPr>
              <a:t> </a:t>
            </a:r>
            <a:r>
              <a:rPr lang="en-US" sz="2000" b="1" dirty="0" err="1">
                <a:latin typeface="Comic Sans MS" pitchFamily="66" charset="0"/>
              </a:rPr>
              <a:t>nilai</a:t>
            </a:r>
            <a:r>
              <a:rPr lang="en-US" sz="2000" b="1" dirty="0">
                <a:latin typeface="Comic Sans MS" pitchFamily="66" charset="0"/>
              </a:rPr>
              <a:t> (</a:t>
            </a:r>
            <a:r>
              <a:rPr lang="en-US" sz="2000" b="1" dirty="0" err="1">
                <a:latin typeface="Comic Sans MS" pitchFamily="66" charset="0"/>
              </a:rPr>
              <a:t>kuantitas</a:t>
            </a:r>
            <a:r>
              <a:rPr lang="en-US" sz="2000" b="1" dirty="0">
                <a:latin typeface="Comic Sans MS" pitchFamily="66" charset="0"/>
              </a:rPr>
              <a:t> </a:t>
            </a:r>
            <a:r>
              <a:rPr lang="en-US" sz="2000" b="1" dirty="0" err="1">
                <a:latin typeface="Comic Sans MS" pitchFamily="66" charset="0"/>
              </a:rPr>
              <a:t>dan</a:t>
            </a:r>
            <a:r>
              <a:rPr lang="en-US" sz="2000" b="1" dirty="0">
                <a:latin typeface="Comic Sans MS" pitchFamily="66" charset="0"/>
              </a:rPr>
              <a:t> </a:t>
            </a:r>
            <a:r>
              <a:rPr lang="en-US" sz="2000" b="1" dirty="0" err="1">
                <a:latin typeface="Comic Sans MS" pitchFamily="66" charset="0"/>
              </a:rPr>
              <a:t>kualitas</a:t>
            </a:r>
            <a:r>
              <a:rPr lang="en-US" sz="2000" b="1" dirty="0">
                <a:latin typeface="Comic Sans MS" pitchFamily="66" charset="0"/>
              </a:rPr>
              <a:t>) </a:t>
            </a:r>
            <a:r>
              <a:rPr lang="en-US" sz="2000" b="1" dirty="0" err="1">
                <a:latin typeface="Comic Sans MS" pitchFamily="66" charset="0"/>
              </a:rPr>
              <a:t>dari</a:t>
            </a:r>
            <a:r>
              <a:rPr lang="en-US" sz="2000" b="1" dirty="0">
                <a:latin typeface="Comic Sans MS" pitchFamily="66" charset="0"/>
              </a:rPr>
              <a:t> </a:t>
            </a:r>
            <a:r>
              <a:rPr lang="en-US" sz="2000" b="1" dirty="0" err="1">
                <a:latin typeface="Comic Sans MS" pitchFamily="66" charset="0"/>
              </a:rPr>
              <a:t>tegakan</a:t>
            </a:r>
            <a:r>
              <a:rPr lang="en-US" sz="2000" b="1" dirty="0">
                <a:latin typeface="Comic Sans MS" pitchFamily="66" charset="0"/>
              </a:rPr>
              <a:t> </a:t>
            </a:r>
            <a:r>
              <a:rPr lang="id-ID" sz="2000" b="1" dirty="0" smtClean="0">
                <a:latin typeface="Comic Sans MS" pitchFamily="66" charset="0"/>
              </a:rPr>
              <a:t>hutan alam/buatan </a:t>
            </a:r>
            <a:r>
              <a:rPr lang="en-US" sz="2000" b="1" dirty="0" smtClean="0">
                <a:latin typeface="Comic Sans MS" pitchFamily="66" charset="0"/>
              </a:rPr>
              <a:t>yang </a:t>
            </a:r>
            <a:r>
              <a:rPr lang="en-US" sz="2000" b="1" dirty="0" err="1">
                <a:latin typeface="Comic Sans MS" pitchFamily="66" charset="0"/>
              </a:rPr>
              <a:t>telah</a:t>
            </a:r>
            <a:r>
              <a:rPr lang="en-US" sz="2000" b="1" dirty="0">
                <a:latin typeface="Comic Sans MS" pitchFamily="66" charset="0"/>
              </a:rPr>
              <a:t> </a:t>
            </a:r>
            <a:r>
              <a:rPr lang="en-US" sz="2000" b="1" dirty="0" err="1">
                <a:latin typeface="Comic Sans MS" pitchFamily="66" charset="0"/>
              </a:rPr>
              <a:t>ada</a:t>
            </a:r>
            <a:r>
              <a:rPr lang="en-US" sz="2000" b="1" dirty="0">
                <a:latin typeface="Comic Sans MS" pitchFamily="66" charset="0"/>
              </a:rPr>
              <a:t>, </a:t>
            </a:r>
            <a:r>
              <a:rPr lang="en-US" sz="2000" b="1" dirty="0" err="1">
                <a:latin typeface="Comic Sans MS" pitchFamily="66" charset="0"/>
              </a:rPr>
              <a:t>atau</a:t>
            </a:r>
            <a:r>
              <a:rPr lang="en-US" sz="2000" b="1" dirty="0">
                <a:latin typeface="Comic Sans MS" pitchFamily="66" charset="0"/>
              </a:rPr>
              <a:t> </a:t>
            </a:r>
            <a:r>
              <a:rPr lang="en-US" sz="2000" b="1" dirty="0" err="1">
                <a:latin typeface="Comic Sans MS" pitchFamily="66" charset="0"/>
              </a:rPr>
              <a:t>untuk</a:t>
            </a:r>
            <a:r>
              <a:rPr lang="en-US" sz="2000" b="1" dirty="0">
                <a:latin typeface="Comic Sans MS" pitchFamily="66" charset="0"/>
              </a:rPr>
              <a:t> </a:t>
            </a:r>
            <a:r>
              <a:rPr lang="en-US" sz="2000" b="1" dirty="0" err="1">
                <a:latin typeface="Comic Sans MS" pitchFamily="66" charset="0"/>
              </a:rPr>
              <a:t>merubah</a:t>
            </a:r>
            <a:r>
              <a:rPr lang="en-US" sz="2000" b="1" dirty="0">
                <a:latin typeface="Comic Sans MS" pitchFamily="66" charset="0"/>
              </a:rPr>
              <a:t> </a:t>
            </a:r>
            <a:r>
              <a:rPr lang="en-US" sz="2000" b="1" dirty="0" err="1">
                <a:latin typeface="Comic Sans MS" pitchFamily="66" charset="0"/>
              </a:rPr>
              <a:t>karakteristik</a:t>
            </a:r>
            <a:r>
              <a:rPr lang="en-US" sz="2000" b="1" dirty="0">
                <a:latin typeface="Comic Sans MS" pitchFamily="66" charset="0"/>
              </a:rPr>
              <a:t> </a:t>
            </a:r>
            <a:r>
              <a:rPr lang="en-US" sz="2000" b="1" dirty="0" err="1">
                <a:latin typeface="Comic Sans MS" pitchFamily="66" charset="0"/>
              </a:rPr>
              <a:t>tegakan</a:t>
            </a:r>
            <a:r>
              <a:rPr lang="en-US" sz="2000" b="1" dirty="0">
                <a:latin typeface="Comic Sans MS" pitchFamily="66" charset="0"/>
              </a:rPr>
              <a:t> </a:t>
            </a:r>
            <a:r>
              <a:rPr lang="en-US" sz="2000" b="1" dirty="0" err="1">
                <a:latin typeface="Comic Sans MS" pitchFamily="66" charset="0"/>
              </a:rPr>
              <a:t>untuk</a:t>
            </a:r>
            <a:r>
              <a:rPr lang="en-US" sz="2000" b="1" dirty="0">
                <a:latin typeface="Comic Sans MS" pitchFamily="66" charset="0"/>
              </a:rPr>
              <a:t> </a:t>
            </a:r>
            <a:r>
              <a:rPr lang="en-US" sz="2000" b="1" dirty="0" err="1">
                <a:latin typeface="Comic Sans MS" pitchFamily="66" charset="0"/>
              </a:rPr>
              <a:t>menghasilkan</a:t>
            </a:r>
            <a:r>
              <a:rPr lang="en-US" sz="2000" b="1" dirty="0">
                <a:latin typeface="Comic Sans MS" pitchFamily="66" charset="0"/>
              </a:rPr>
              <a:t> </a:t>
            </a:r>
            <a:r>
              <a:rPr lang="en-US" sz="2000" b="1" dirty="0" err="1">
                <a:latin typeface="Comic Sans MS" pitchFamily="66" charset="0"/>
              </a:rPr>
              <a:t>produk</a:t>
            </a:r>
            <a:r>
              <a:rPr lang="en-US" sz="2000" b="1" dirty="0">
                <a:latin typeface="Comic Sans MS" pitchFamily="66" charset="0"/>
              </a:rPr>
              <a:t> </a:t>
            </a:r>
            <a:r>
              <a:rPr lang="en-US" sz="2000" b="1" dirty="0" err="1">
                <a:latin typeface="Comic Sans MS" pitchFamily="66" charset="0"/>
              </a:rPr>
              <a:t>barang</a:t>
            </a:r>
            <a:r>
              <a:rPr lang="en-US" sz="2000" b="1" dirty="0">
                <a:latin typeface="Comic Sans MS" pitchFamily="66" charset="0"/>
              </a:rPr>
              <a:t> </a:t>
            </a:r>
            <a:r>
              <a:rPr lang="en-US" sz="2000" b="1" dirty="0" err="1">
                <a:latin typeface="Comic Sans MS" pitchFamily="66" charset="0"/>
              </a:rPr>
              <a:t>atau</a:t>
            </a:r>
            <a:r>
              <a:rPr lang="en-US" sz="2000" b="1" dirty="0">
                <a:latin typeface="Comic Sans MS" pitchFamily="66" charset="0"/>
              </a:rPr>
              <a:t> </a:t>
            </a:r>
            <a:r>
              <a:rPr lang="en-US" sz="2000" b="1" dirty="0" err="1">
                <a:latin typeface="Comic Sans MS" pitchFamily="66" charset="0"/>
              </a:rPr>
              <a:t>jasa</a:t>
            </a:r>
            <a:r>
              <a:rPr lang="en-US" sz="2000" b="1" dirty="0">
                <a:latin typeface="Comic Sans MS" pitchFamily="66" charset="0"/>
              </a:rPr>
              <a:t> yang </a:t>
            </a:r>
            <a:r>
              <a:rPr lang="en-US" sz="2000" b="1" dirty="0" err="1">
                <a:latin typeface="Comic Sans MS" pitchFamily="66" charset="0"/>
              </a:rPr>
              <a:t>betul-betul</a:t>
            </a:r>
            <a:r>
              <a:rPr lang="en-US" sz="2000" b="1" dirty="0">
                <a:latin typeface="Comic Sans MS" pitchFamily="66" charset="0"/>
              </a:rPr>
              <a:t> </a:t>
            </a:r>
            <a:r>
              <a:rPr lang="en-US" sz="2000" b="1" dirty="0" err="1">
                <a:latin typeface="Comic Sans MS" pitchFamily="66" charset="0"/>
              </a:rPr>
              <a:t>berbeda</a:t>
            </a:r>
            <a:r>
              <a:rPr lang="en-US" sz="2000" b="1" dirty="0">
                <a:latin typeface="Comic Sans MS" pitchFamily="66" charset="0"/>
              </a:rPr>
              <a:t> </a:t>
            </a:r>
            <a:r>
              <a:rPr lang="en-US" sz="2000" b="1" dirty="0" err="1">
                <a:latin typeface="Comic Sans MS" pitchFamily="66" charset="0"/>
              </a:rPr>
              <a:t>dengan</a:t>
            </a:r>
            <a:r>
              <a:rPr lang="en-US" sz="2000" b="1" dirty="0">
                <a:latin typeface="Comic Sans MS" pitchFamily="66" charset="0"/>
              </a:rPr>
              <a:t> </a:t>
            </a:r>
            <a:r>
              <a:rPr lang="en-US" sz="2000" b="1" dirty="0" err="1">
                <a:latin typeface="Comic Sans MS" pitchFamily="66" charset="0"/>
              </a:rPr>
              <a:t>tegakan</a:t>
            </a:r>
            <a:r>
              <a:rPr lang="en-US" sz="2000" b="1" dirty="0">
                <a:latin typeface="Comic Sans MS" pitchFamily="66" charset="0"/>
              </a:rPr>
              <a:t> </a:t>
            </a:r>
            <a:r>
              <a:rPr lang="en-US" sz="2000" b="1" dirty="0" err="1">
                <a:latin typeface="Comic Sans MS" pitchFamily="66" charset="0"/>
              </a:rPr>
              <a:t>semula</a:t>
            </a:r>
            <a:r>
              <a:rPr lang="en-US" sz="2000" b="1" dirty="0">
                <a:latin typeface="Comic Sans MS" pitchFamily="66"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just" eaLnBrk="1" hangingPunct="1">
              <a:defRPr/>
            </a:pPr>
            <a:r>
              <a:rPr lang="en-US" sz="2400" dirty="0" smtClean="0">
                <a:solidFill>
                  <a:schemeClr val="tx1"/>
                </a:solidFill>
                <a:latin typeface="Arial Black" pitchFamily="34" charset="0"/>
              </a:rPr>
              <a:t>TEKNIK SILVIKULTUR</a:t>
            </a:r>
          </a:p>
        </p:txBody>
      </p:sp>
      <p:sp>
        <p:nvSpPr>
          <p:cNvPr id="13315" name="Rectangle 3"/>
          <p:cNvSpPr>
            <a:spLocks noGrp="1" noChangeArrowheads="1"/>
          </p:cNvSpPr>
          <p:nvPr>
            <p:ph type="body" idx="1"/>
          </p:nvPr>
        </p:nvSpPr>
        <p:spPr>
          <a:xfrm>
            <a:off x="4267200" y="1600200"/>
            <a:ext cx="4419600" cy="4530725"/>
          </a:xfrm>
        </p:spPr>
        <p:txBody>
          <a:bodyPr/>
          <a:lstStyle/>
          <a:p>
            <a:pPr algn="just" eaLnBrk="1" hangingPunct="1">
              <a:lnSpc>
                <a:spcPct val="80000"/>
              </a:lnSpc>
              <a:defRPr/>
            </a:pPr>
            <a:endParaRPr lang="en-US" sz="1400" dirty="0" smtClean="0">
              <a:latin typeface="Arial Black" pitchFamily="34" charset="0"/>
            </a:endParaRPr>
          </a:p>
          <a:p>
            <a:pPr eaLnBrk="1" hangingPunct="1">
              <a:lnSpc>
                <a:spcPct val="80000"/>
              </a:lnSpc>
              <a:buFont typeface="Wingdings" pitchFamily="2" charset="2"/>
              <a:buNone/>
              <a:defRPr/>
            </a:pPr>
            <a:r>
              <a:rPr lang="en-US" sz="1800" dirty="0" err="1" smtClean="0">
                <a:latin typeface="Arial Black" pitchFamily="34" charset="0"/>
              </a:rPr>
              <a:t>Tujuan</a:t>
            </a:r>
            <a:r>
              <a:rPr lang="en-US" sz="1800" dirty="0" smtClean="0">
                <a:latin typeface="Arial Black" pitchFamily="34" charset="0"/>
              </a:rPr>
              <a:t> </a:t>
            </a:r>
            <a:r>
              <a:rPr lang="en-US" sz="1800" dirty="0" err="1" smtClean="0">
                <a:latin typeface="Arial Black" pitchFamily="34" charset="0"/>
              </a:rPr>
              <a:t>dari</a:t>
            </a:r>
            <a:r>
              <a:rPr lang="en-US" sz="1800" dirty="0" smtClean="0">
                <a:latin typeface="Arial Black" pitchFamily="34" charset="0"/>
              </a:rPr>
              <a:t> </a:t>
            </a:r>
            <a:r>
              <a:rPr lang="en-US" sz="1800" dirty="0" err="1" smtClean="0">
                <a:latin typeface="Arial Black" pitchFamily="34" charset="0"/>
              </a:rPr>
              <a:t>pengusahaan</a:t>
            </a:r>
            <a:r>
              <a:rPr lang="en-US" sz="1800" dirty="0" smtClean="0">
                <a:latin typeface="Arial Black" pitchFamily="34" charset="0"/>
              </a:rPr>
              <a:t> </a:t>
            </a:r>
            <a:r>
              <a:rPr lang="en-US" sz="1800" dirty="0" err="1" smtClean="0">
                <a:latin typeface="Arial Black" pitchFamily="34" charset="0"/>
              </a:rPr>
              <a:t>akan</a:t>
            </a:r>
            <a:r>
              <a:rPr lang="en-US" sz="1800" dirty="0" smtClean="0">
                <a:latin typeface="Arial Black" pitchFamily="34" charset="0"/>
              </a:rPr>
              <a:t> </a:t>
            </a:r>
            <a:r>
              <a:rPr lang="en-US" sz="1800" dirty="0" err="1" smtClean="0">
                <a:latin typeface="Arial Black" pitchFamily="34" charset="0"/>
              </a:rPr>
              <a:t>menjadi</a:t>
            </a:r>
            <a:r>
              <a:rPr lang="en-US" sz="1800" dirty="0" smtClean="0">
                <a:latin typeface="Arial Black" pitchFamily="34" charset="0"/>
              </a:rPr>
              <a:t> </a:t>
            </a:r>
            <a:r>
              <a:rPr lang="en-US" sz="1800" dirty="0" err="1" smtClean="0">
                <a:latin typeface="Arial Black" pitchFamily="34" charset="0"/>
              </a:rPr>
              <a:t>dasar</a:t>
            </a:r>
            <a:r>
              <a:rPr lang="en-US" sz="1800" dirty="0" smtClean="0">
                <a:latin typeface="Arial Black" pitchFamily="34" charset="0"/>
              </a:rPr>
              <a:t> </a:t>
            </a:r>
            <a:r>
              <a:rPr lang="en-US" sz="1800" dirty="0" err="1" smtClean="0">
                <a:latin typeface="Arial Black" pitchFamily="34" charset="0"/>
              </a:rPr>
              <a:t>pertimbangan</a:t>
            </a:r>
            <a:r>
              <a:rPr lang="en-US" sz="1800" dirty="0" smtClean="0">
                <a:latin typeface="Arial Black" pitchFamily="34" charset="0"/>
              </a:rPr>
              <a:t> yang </a:t>
            </a:r>
            <a:r>
              <a:rPr lang="en-US" sz="1800" dirty="0" err="1" smtClean="0">
                <a:latin typeface="Arial Black" pitchFamily="34" charset="0"/>
              </a:rPr>
              <a:t>utama</a:t>
            </a:r>
            <a:r>
              <a:rPr lang="en-US" sz="1800" dirty="0" smtClean="0">
                <a:latin typeface="Arial Black" pitchFamily="34" charset="0"/>
              </a:rPr>
              <a:t> </a:t>
            </a:r>
            <a:r>
              <a:rPr lang="en-US" sz="1800" dirty="0" err="1" smtClean="0">
                <a:latin typeface="Arial Black" pitchFamily="34" charset="0"/>
              </a:rPr>
              <a:t>dalam</a:t>
            </a:r>
            <a:r>
              <a:rPr lang="en-US" sz="1800" dirty="0" smtClean="0">
                <a:latin typeface="Arial Black" pitchFamily="34" charset="0"/>
              </a:rPr>
              <a:t> </a:t>
            </a:r>
            <a:r>
              <a:rPr lang="en-US" sz="1800" dirty="0" err="1" smtClean="0">
                <a:latin typeface="Arial Black" pitchFamily="34" charset="0"/>
              </a:rPr>
              <a:t>menentukan</a:t>
            </a:r>
            <a:r>
              <a:rPr lang="en-US" sz="1800" dirty="0" smtClean="0">
                <a:latin typeface="Arial Black" pitchFamily="34" charset="0"/>
              </a:rPr>
              <a:t> </a:t>
            </a:r>
            <a:r>
              <a:rPr lang="en-US" sz="1800" dirty="0" err="1" smtClean="0">
                <a:latin typeface="Arial Black" pitchFamily="34" charset="0"/>
              </a:rPr>
              <a:t>pilihan</a:t>
            </a:r>
            <a:r>
              <a:rPr lang="en-US" sz="1800" dirty="0" smtClean="0">
                <a:latin typeface="Arial Black" pitchFamily="34" charset="0"/>
              </a:rPr>
              <a:t> </a:t>
            </a:r>
            <a:r>
              <a:rPr lang="en-US" sz="1800" dirty="0" err="1" smtClean="0">
                <a:latin typeface="Arial Black" pitchFamily="34" charset="0"/>
              </a:rPr>
              <a:t>teknik</a:t>
            </a:r>
            <a:r>
              <a:rPr lang="en-US" sz="1800" dirty="0" smtClean="0">
                <a:latin typeface="Arial Black" pitchFamily="34" charset="0"/>
              </a:rPr>
              <a:t> </a:t>
            </a:r>
            <a:r>
              <a:rPr lang="en-US" sz="1800" dirty="0" err="1" smtClean="0">
                <a:latin typeface="Arial Black" pitchFamily="34" charset="0"/>
              </a:rPr>
              <a:t>silvikultur</a:t>
            </a:r>
            <a:r>
              <a:rPr lang="en-US" sz="1800" dirty="0" smtClean="0">
                <a:latin typeface="Arial Black" pitchFamily="34" charset="0"/>
              </a:rPr>
              <a:t> </a:t>
            </a:r>
          </a:p>
          <a:p>
            <a:pPr eaLnBrk="1" hangingPunct="1">
              <a:lnSpc>
                <a:spcPct val="80000"/>
              </a:lnSpc>
              <a:buFont typeface="Wingdings" pitchFamily="2" charset="2"/>
              <a:buNone/>
              <a:defRPr/>
            </a:pPr>
            <a:endParaRPr lang="en-US" sz="1800" dirty="0" smtClean="0">
              <a:latin typeface="Arial Black" pitchFamily="34" charset="0"/>
            </a:endParaRPr>
          </a:p>
          <a:p>
            <a:pPr eaLnBrk="1" hangingPunct="1">
              <a:lnSpc>
                <a:spcPct val="80000"/>
              </a:lnSpc>
              <a:buFont typeface="Wingdings" pitchFamily="2" charset="2"/>
              <a:buNone/>
              <a:defRPr/>
            </a:pPr>
            <a:r>
              <a:rPr lang="en-US" sz="1800" dirty="0" err="1" smtClean="0">
                <a:latin typeface="Arial Black" pitchFamily="34" charset="0"/>
              </a:rPr>
              <a:t>Misalnya</a:t>
            </a:r>
            <a:r>
              <a:rPr lang="en-US" sz="1800" dirty="0" smtClean="0">
                <a:latin typeface="Arial Black" pitchFamily="34" charset="0"/>
              </a:rPr>
              <a:t> </a:t>
            </a:r>
            <a:r>
              <a:rPr lang="en-US" sz="1800" dirty="0" err="1" smtClean="0">
                <a:latin typeface="Arial Black" pitchFamily="34" charset="0"/>
              </a:rPr>
              <a:t>tujuan</a:t>
            </a:r>
            <a:r>
              <a:rPr lang="en-US" sz="1800" dirty="0" smtClean="0">
                <a:latin typeface="Arial Black" pitchFamily="34" charset="0"/>
              </a:rPr>
              <a:t> </a:t>
            </a:r>
            <a:r>
              <a:rPr lang="en-US" sz="1800" dirty="0" err="1" smtClean="0">
                <a:latin typeface="Arial Black" pitchFamily="34" charset="0"/>
              </a:rPr>
              <a:t>utamanya</a:t>
            </a:r>
            <a:r>
              <a:rPr lang="en-US" sz="1800" dirty="0" smtClean="0">
                <a:latin typeface="Arial Black" pitchFamily="34" charset="0"/>
              </a:rPr>
              <a:t> </a:t>
            </a:r>
            <a:r>
              <a:rPr lang="en-US" sz="1800" dirty="0" err="1" smtClean="0">
                <a:latin typeface="Arial Black" pitchFamily="34" charset="0"/>
              </a:rPr>
              <a:t>adalah</a:t>
            </a:r>
            <a:r>
              <a:rPr lang="en-US" sz="1800" dirty="0" smtClean="0">
                <a:latin typeface="Arial Black" pitchFamily="34" charset="0"/>
              </a:rPr>
              <a:t> </a:t>
            </a:r>
            <a:r>
              <a:rPr lang="en-US" sz="1800" dirty="0" err="1" smtClean="0">
                <a:latin typeface="Arial Black" pitchFamily="34" charset="0"/>
              </a:rPr>
              <a:t>untuk</a:t>
            </a:r>
            <a:r>
              <a:rPr lang="en-US" sz="1800" dirty="0" smtClean="0">
                <a:latin typeface="Arial Black" pitchFamily="34" charset="0"/>
              </a:rPr>
              <a:t> </a:t>
            </a:r>
            <a:r>
              <a:rPr lang="en-US" sz="1800" dirty="0" err="1" smtClean="0">
                <a:latin typeface="Arial Black" pitchFamily="34" charset="0"/>
              </a:rPr>
              <a:t>menghasilkan</a:t>
            </a:r>
            <a:r>
              <a:rPr lang="en-US" sz="1800" dirty="0" smtClean="0">
                <a:latin typeface="Arial Black" pitchFamily="34" charset="0"/>
              </a:rPr>
              <a:t> </a:t>
            </a:r>
            <a:r>
              <a:rPr lang="en-US" sz="1800" dirty="0" err="1" smtClean="0">
                <a:latin typeface="Arial Black" pitchFamily="34" charset="0"/>
              </a:rPr>
              <a:t>bahan</a:t>
            </a:r>
            <a:r>
              <a:rPr lang="en-US" sz="1800" dirty="0" smtClean="0">
                <a:latin typeface="Arial Black" pitchFamily="34" charset="0"/>
              </a:rPr>
              <a:t> </a:t>
            </a:r>
            <a:r>
              <a:rPr lang="en-US" sz="1800" dirty="0" err="1" smtClean="0">
                <a:latin typeface="Arial Black" pitchFamily="34" charset="0"/>
              </a:rPr>
              <a:t>baku</a:t>
            </a:r>
            <a:r>
              <a:rPr lang="en-US" sz="1800" dirty="0" smtClean="0">
                <a:latin typeface="Arial Black" pitchFamily="34" charset="0"/>
              </a:rPr>
              <a:t> </a:t>
            </a:r>
            <a:r>
              <a:rPr lang="en-US" sz="1800" dirty="0" err="1" smtClean="0">
                <a:latin typeface="Arial Black" pitchFamily="34" charset="0"/>
              </a:rPr>
              <a:t>kayu</a:t>
            </a:r>
            <a:r>
              <a:rPr lang="en-US" sz="1800" dirty="0" smtClean="0">
                <a:latin typeface="Arial Black" pitchFamily="34" charset="0"/>
              </a:rPr>
              <a:t> (</a:t>
            </a:r>
            <a:r>
              <a:rPr lang="en-US" sz="1800" dirty="0" err="1" smtClean="0">
                <a:latin typeface="Arial Black" pitchFamily="34" charset="0"/>
              </a:rPr>
              <a:t>baik</a:t>
            </a:r>
            <a:r>
              <a:rPr lang="en-US" sz="1800" dirty="0" smtClean="0">
                <a:latin typeface="Arial Black" pitchFamily="34" charset="0"/>
              </a:rPr>
              <a:t> </a:t>
            </a:r>
            <a:r>
              <a:rPr lang="en-US" sz="1800" dirty="0" err="1" smtClean="0">
                <a:latin typeface="Arial Black" pitchFamily="34" charset="0"/>
              </a:rPr>
              <a:t>kayu</a:t>
            </a:r>
            <a:r>
              <a:rPr lang="en-US" sz="1800" dirty="0" smtClean="0">
                <a:latin typeface="Arial Black" pitchFamily="34" charset="0"/>
              </a:rPr>
              <a:t> </a:t>
            </a:r>
            <a:r>
              <a:rPr lang="en-US" sz="1800" dirty="0" err="1" smtClean="0">
                <a:latin typeface="Arial Black" pitchFamily="34" charset="0"/>
              </a:rPr>
              <a:t>pertukangan</a:t>
            </a:r>
            <a:r>
              <a:rPr lang="en-US" sz="1800" dirty="0" smtClean="0">
                <a:latin typeface="Arial Black" pitchFamily="34" charset="0"/>
              </a:rPr>
              <a:t>, </a:t>
            </a:r>
            <a:r>
              <a:rPr lang="en-US" sz="1800" i="1" dirty="0" smtClean="0">
                <a:latin typeface="Arial Black" pitchFamily="34" charset="0"/>
              </a:rPr>
              <a:t>pulp</a:t>
            </a:r>
            <a:r>
              <a:rPr lang="en-US" sz="1800" dirty="0" smtClean="0">
                <a:latin typeface="Arial Black" pitchFamily="34" charset="0"/>
              </a:rPr>
              <a:t>, </a:t>
            </a:r>
            <a:r>
              <a:rPr lang="en-US" sz="1800" i="1" dirty="0" smtClean="0">
                <a:latin typeface="Arial Black" pitchFamily="34" charset="0"/>
              </a:rPr>
              <a:t>plywood</a:t>
            </a:r>
            <a:r>
              <a:rPr lang="en-US" sz="1800" dirty="0" smtClean="0">
                <a:latin typeface="Arial Black" pitchFamily="34" charset="0"/>
              </a:rPr>
              <a:t> </a:t>
            </a:r>
            <a:r>
              <a:rPr lang="en-US" sz="1800" dirty="0" err="1" smtClean="0">
                <a:latin typeface="Arial Black" pitchFamily="34" charset="0"/>
              </a:rPr>
              <a:t>atau</a:t>
            </a:r>
            <a:r>
              <a:rPr lang="en-US" sz="1800" dirty="0" smtClean="0">
                <a:latin typeface="Arial Black" pitchFamily="34" charset="0"/>
              </a:rPr>
              <a:t> </a:t>
            </a:r>
            <a:r>
              <a:rPr lang="en-US" sz="1800" dirty="0" err="1" smtClean="0">
                <a:latin typeface="Arial Black" pitchFamily="34" charset="0"/>
              </a:rPr>
              <a:t>lainnya</a:t>
            </a:r>
            <a:r>
              <a:rPr lang="en-US" sz="1800" dirty="0" smtClean="0">
                <a:latin typeface="Arial Black" pitchFamily="34" charset="0"/>
              </a:rPr>
              <a:t>) </a:t>
            </a:r>
            <a:r>
              <a:rPr lang="en-US" sz="1800" dirty="0" err="1" smtClean="0">
                <a:latin typeface="Arial Black" pitchFamily="34" charset="0"/>
              </a:rPr>
              <a:t>dengan</a:t>
            </a:r>
            <a:r>
              <a:rPr lang="en-US" sz="1800" dirty="0" smtClean="0">
                <a:latin typeface="Arial Black" pitchFamily="34" charset="0"/>
              </a:rPr>
              <a:t> </a:t>
            </a:r>
            <a:r>
              <a:rPr lang="en-US" sz="1800" dirty="0" err="1" smtClean="0">
                <a:latin typeface="Arial Black" pitchFamily="34" charset="0"/>
              </a:rPr>
              <a:t>jenis</a:t>
            </a:r>
            <a:r>
              <a:rPr lang="en-US" sz="1800" dirty="0" smtClean="0">
                <a:latin typeface="Arial Black" pitchFamily="34" charset="0"/>
              </a:rPr>
              <a:t> dan </a:t>
            </a:r>
            <a:r>
              <a:rPr lang="en-US" sz="1800" dirty="0" err="1" smtClean="0">
                <a:latin typeface="Arial Black" pitchFamily="34" charset="0"/>
              </a:rPr>
              <a:t>kualitas</a:t>
            </a:r>
            <a:r>
              <a:rPr lang="en-US" sz="1800" dirty="0" smtClean="0">
                <a:latin typeface="Arial Black" pitchFamily="34" charset="0"/>
              </a:rPr>
              <a:t> </a:t>
            </a:r>
            <a:r>
              <a:rPr lang="en-US" sz="1800" dirty="0" err="1" smtClean="0">
                <a:latin typeface="Arial Black" pitchFamily="34" charset="0"/>
              </a:rPr>
              <a:t>tertentu</a:t>
            </a:r>
            <a:endParaRPr lang="en-US" sz="1800" dirty="0" smtClean="0">
              <a:latin typeface="Arial Black" pitchFamily="34" charset="0"/>
            </a:endParaRPr>
          </a:p>
          <a:p>
            <a:pPr eaLnBrk="1" hangingPunct="1">
              <a:lnSpc>
                <a:spcPct val="80000"/>
              </a:lnSpc>
              <a:buFont typeface="Wingdings" pitchFamily="2" charset="2"/>
              <a:buNone/>
              <a:defRPr/>
            </a:pPr>
            <a:endParaRPr lang="en-US" sz="1800" dirty="0" smtClean="0">
              <a:latin typeface="Arial Black" pitchFamily="34" charset="0"/>
            </a:endParaRPr>
          </a:p>
          <a:p>
            <a:pPr eaLnBrk="1" hangingPunct="1">
              <a:lnSpc>
                <a:spcPct val="80000"/>
              </a:lnSpc>
              <a:buFont typeface="Wingdings" pitchFamily="2" charset="2"/>
              <a:buNone/>
              <a:defRPr/>
            </a:pPr>
            <a:r>
              <a:rPr lang="en-US" sz="1800" dirty="0" smtClean="0">
                <a:solidFill>
                  <a:srgbClr val="FFBC01"/>
                </a:solidFill>
                <a:latin typeface="Arial Black" pitchFamily="34" charset="0"/>
                <a:sym typeface="Wingdings" pitchFamily="2" charset="2"/>
              </a:rPr>
              <a:t> </a:t>
            </a:r>
            <a:r>
              <a:rPr lang="en-US" sz="1800" dirty="0" smtClean="0">
                <a:latin typeface="Arial Black" pitchFamily="34" charset="0"/>
                <a:sym typeface="Wingdings" pitchFamily="2" charset="2"/>
              </a:rPr>
              <a:t>	</a:t>
            </a:r>
            <a:r>
              <a:rPr lang="en-US" sz="1800" dirty="0" err="1" smtClean="0">
                <a:latin typeface="Arial Black" pitchFamily="34" charset="0"/>
              </a:rPr>
              <a:t>Akan</a:t>
            </a:r>
            <a:r>
              <a:rPr lang="en-US" sz="1800" dirty="0" smtClean="0">
                <a:latin typeface="Arial Black" pitchFamily="34" charset="0"/>
              </a:rPr>
              <a:t> </a:t>
            </a:r>
            <a:r>
              <a:rPr lang="en-US" sz="1800" dirty="0" err="1" smtClean="0">
                <a:latin typeface="Arial Black" pitchFamily="34" charset="0"/>
              </a:rPr>
              <a:t>memerlukan</a:t>
            </a:r>
            <a:r>
              <a:rPr lang="en-US" sz="1800" dirty="0" smtClean="0">
                <a:latin typeface="Arial Black" pitchFamily="34" charset="0"/>
              </a:rPr>
              <a:t> </a:t>
            </a:r>
            <a:r>
              <a:rPr lang="en-US" sz="1800" dirty="0" err="1" smtClean="0">
                <a:latin typeface="Arial Black" pitchFamily="34" charset="0"/>
              </a:rPr>
              <a:t>banyak</a:t>
            </a:r>
            <a:r>
              <a:rPr lang="en-US" sz="1800" dirty="0" smtClean="0">
                <a:latin typeface="Arial Black" pitchFamily="34" charset="0"/>
              </a:rPr>
              <a:t> </a:t>
            </a:r>
            <a:r>
              <a:rPr lang="en-US" sz="1800" dirty="0" err="1" smtClean="0">
                <a:latin typeface="Arial Black" pitchFamily="34" charset="0"/>
              </a:rPr>
              <a:t>perombakan</a:t>
            </a:r>
            <a:r>
              <a:rPr lang="en-US" sz="1800" dirty="0" smtClean="0">
                <a:latin typeface="Arial Black" pitchFamily="34" charset="0"/>
              </a:rPr>
              <a:t>, </a:t>
            </a:r>
            <a:r>
              <a:rPr lang="en-US" sz="1800" dirty="0" err="1" smtClean="0">
                <a:latin typeface="Arial Black" pitchFamily="34" charset="0"/>
              </a:rPr>
              <a:t>atau</a:t>
            </a:r>
            <a:r>
              <a:rPr lang="en-US" sz="1800" dirty="0" smtClean="0">
                <a:latin typeface="Arial Black" pitchFamily="34" charset="0"/>
              </a:rPr>
              <a:t> </a:t>
            </a:r>
            <a:r>
              <a:rPr lang="en-US" sz="1800" dirty="0" err="1" smtClean="0">
                <a:latin typeface="Arial Black" pitchFamily="34" charset="0"/>
              </a:rPr>
              <a:t>mungkin</a:t>
            </a:r>
            <a:r>
              <a:rPr lang="en-US" sz="1800" dirty="0" smtClean="0">
                <a:latin typeface="Arial Black" pitchFamily="34" charset="0"/>
              </a:rPr>
              <a:t> </a:t>
            </a:r>
            <a:r>
              <a:rPr lang="en-US" sz="1800" dirty="0" err="1" smtClean="0">
                <a:latin typeface="Arial Black" pitchFamily="34" charset="0"/>
              </a:rPr>
              <a:t>bahkan</a:t>
            </a:r>
            <a:r>
              <a:rPr lang="en-US" sz="1800" dirty="0" smtClean="0">
                <a:latin typeface="Arial Black" pitchFamily="34" charset="0"/>
              </a:rPr>
              <a:t> </a:t>
            </a:r>
            <a:r>
              <a:rPr lang="en-US" sz="1800" dirty="0" err="1" smtClean="0">
                <a:latin typeface="Arial Black" pitchFamily="34" charset="0"/>
              </a:rPr>
              <a:t>merombak</a:t>
            </a:r>
            <a:r>
              <a:rPr lang="en-US" sz="1800" dirty="0" smtClean="0">
                <a:latin typeface="Arial Black" pitchFamily="34" charset="0"/>
              </a:rPr>
              <a:t> </a:t>
            </a:r>
            <a:r>
              <a:rPr lang="en-US" sz="1800" dirty="0" err="1" smtClean="0">
                <a:latin typeface="Arial Black" pitchFamily="34" charset="0"/>
              </a:rPr>
              <a:t>sama</a:t>
            </a:r>
            <a:r>
              <a:rPr lang="en-US" sz="1800" dirty="0" smtClean="0">
                <a:latin typeface="Arial Black" pitchFamily="34" charset="0"/>
              </a:rPr>
              <a:t> </a:t>
            </a:r>
            <a:r>
              <a:rPr lang="en-US" sz="1800" dirty="0" err="1" smtClean="0">
                <a:latin typeface="Arial Black" pitchFamily="34" charset="0"/>
              </a:rPr>
              <a:t>sekali</a:t>
            </a:r>
            <a:r>
              <a:rPr lang="en-US" sz="1800" dirty="0" smtClean="0">
                <a:latin typeface="Arial Black" pitchFamily="34" charset="0"/>
              </a:rPr>
              <a:t> </a:t>
            </a:r>
            <a:r>
              <a:rPr lang="en-US" sz="1800" dirty="0" err="1" smtClean="0">
                <a:latin typeface="Arial Black" pitchFamily="34" charset="0"/>
              </a:rPr>
              <a:t>tegakan</a:t>
            </a:r>
            <a:r>
              <a:rPr lang="en-US" sz="1800" dirty="0" smtClean="0">
                <a:latin typeface="Arial Black" pitchFamily="34" charset="0"/>
              </a:rPr>
              <a:t> </a:t>
            </a:r>
            <a:r>
              <a:rPr lang="en-US" sz="1800" dirty="0" err="1" smtClean="0">
                <a:latin typeface="Arial Black" pitchFamily="34" charset="0"/>
              </a:rPr>
              <a:t>asal</a:t>
            </a:r>
            <a:r>
              <a:rPr lang="en-US" sz="1800" dirty="0" smtClean="0">
                <a:latin typeface="Arial Black" pitchFamily="34" charset="0"/>
              </a:rPr>
              <a:t> (</a:t>
            </a:r>
            <a:r>
              <a:rPr lang="en-US" sz="1800" dirty="0" err="1" smtClean="0">
                <a:latin typeface="Arial Black" pitchFamily="34" charset="0"/>
              </a:rPr>
              <a:t>alam</a:t>
            </a:r>
            <a:r>
              <a:rPr lang="en-US" sz="1800" dirty="0" smtClean="0">
                <a:latin typeface="Arial Black" pitchFamily="34" charset="0"/>
              </a:rPr>
              <a:t>). </a:t>
            </a:r>
          </a:p>
        </p:txBody>
      </p:sp>
      <p:pic>
        <p:nvPicPr>
          <p:cNvPr id="13316" name="Picture 4" descr="09"/>
          <p:cNvPicPr>
            <a:picLocks noChangeAspect="1" noChangeArrowheads="1"/>
          </p:cNvPicPr>
          <p:nvPr/>
        </p:nvPicPr>
        <p:blipFill>
          <a:blip r:embed="rId2" cstate="print"/>
          <a:srcRect/>
          <a:stretch>
            <a:fillRect/>
          </a:stretch>
        </p:blipFill>
        <p:spPr bwMode="auto">
          <a:xfrm>
            <a:off x="533400" y="1828800"/>
            <a:ext cx="3587750" cy="4191000"/>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checkerboard(across)">
                                      <p:cBhvr>
                                        <p:cTn id="7" dur="5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3315">
                                            <p:txEl>
                                              <p:charRg st="1" end="157"/>
                                            </p:txEl>
                                          </p:spTgt>
                                        </p:tgtEl>
                                        <p:attrNameLst>
                                          <p:attrName>style.visibility</p:attrName>
                                        </p:attrNameLst>
                                      </p:cBhvr>
                                      <p:to>
                                        <p:strVal val="visible"/>
                                      </p:to>
                                    </p:set>
                                    <p:animEffect transition="in" filter="checkerboard(across)">
                                      <p:cBhvr>
                                        <p:cTn id="12" dur="500"/>
                                        <p:tgtEl>
                                          <p:spTgt spid="13315">
                                            <p:txEl>
                                              <p:charRg st="1" end="15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3316"/>
                                        </p:tgtEl>
                                        <p:attrNameLst>
                                          <p:attrName>style.visibility</p:attrName>
                                        </p:attrNameLst>
                                      </p:cBhvr>
                                      <p:to>
                                        <p:strVal val="visible"/>
                                      </p:to>
                                    </p:set>
                                    <p:animEffect transition="in" filter="box(in)">
                                      <p:cBhvr>
                                        <p:cTn id="17" dur="500"/>
                                        <p:tgtEl>
                                          <p:spTgt spid="1331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315">
                                            <p:txEl>
                                              <p:charRg st="158" end="258"/>
                                            </p:txEl>
                                          </p:spTgt>
                                        </p:tgtEl>
                                        <p:attrNameLst>
                                          <p:attrName>style.visibility</p:attrName>
                                        </p:attrNameLst>
                                      </p:cBhvr>
                                      <p:to>
                                        <p:strVal val="visible"/>
                                      </p:to>
                                    </p:set>
                                    <p:animEffect transition="in" filter="checkerboard(across)">
                                      <p:cBhvr>
                                        <p:cTn id="22" dur="500"/>
                                        <p:tgtEl>
                                          <p:spTgt spid="13315">
                                            <p:txEl>
                                              <p:charRg st="158" end="25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just" eaLnBrk="1" hangingPunct="1">
              <a:defRPr/>
            </a:pPr>
            <a:r>
              <a:rPr lang="en-US" sz="2400" smtClean="0">
                <a:solidFill>
                  <a:srgbClr val="FFBC01"/>
                </a:solidFill>
                <a:latin typeface="Arial Black" pitchFamily="34" charset="0"/>
              </a:rPr>
              <a:t>Misalnya tujuan utamanya sebagai kawasan perlindungan sumberdaya alam hayati atau sebagai kawasan perlindungan sistem tata-air</a:t>
            </a:r>
          </a:p>
        </p:txBody>
      </p:sp>
      <p:sp>
        <p:nvSpPr>
          <p:cNvPr id="14339" name="Rectangle 3"/>
          <p:cNvSpPr>
            <a:spLocks noGrp="1" noChangeArrowheads="1"/>
          </p:cNvSpPr>
          <p:nvPr>
            <p:ph type="body" idx="1"/>
          </p:nvPr>
        </p:nvSpPr>
        <p:spPr>
          <a:xfrm>
            <a:off x="457200" y="1600200"/>
            <a:ext cx="4114800" cy="4530725"/>
          </a:xfrm>
        </p:spPr>
        <p:txBody>
          <a:bodyPr/>
          <a:lstStyle/>
          <a:p>
            <a:pPr eaLnBrk="1" hangingPunct="1">
              <a:buFont typeface="Wingdings" pitchFamily="2" charset="2"/>
              <a:buNone/>
              <a:defRPr/>
            </a:pPr>
            <a:r>
              <a:rPr lang="en-US" smtClean="0">
                <a:solidFill>
                  <a:srgbClr val="FFBC01"/>
                </a:solidFill>
                <a:sym typeface="Wingdings" pitchFamily="2" charset="2"/>
              </a:rPr>
              <a:t></a:t>
            </a:r>
            <a:r>
              <a:rPr lang="en-US" sz="2400" smtClean="0">
                <a:latin typeface="Arial Black" pitchFamily="34" charset="0"/>
              </a:rPr>
              <a:t>Hanya sedikit sekali tindakan-tindakan pengelolaan, atau bahkan pilihan tindakan manajemen yang terbaik adalah dengan membiarkan tegakan tersebut secara alamiah sebagai mana aslinya (Nyland, 1996).</a:t>
            </a:r>
          </a:p>
        </p:txBody>
      </p:sp>
      <p:pic>
        <p:nvPicPr>
          <p:cNvPr id="14340" name="Picture 4" descr="01 htan alam"/>
          <p:cNvPicPr>
            <a:picLocks noChangeAspect="1" noChangeArrowheads="1"/>
          </p:cNvPicPr>
          <p:nvPr/>
        </p:nvPicPr>
        <p:blipFill>
          <a:blip r:embed="rId2" cstate="print"/>
          <a:srcRect/>
          <a:stretch>
            <a:fillRect/>
          </a:stretch>
        </p:blipFill>
        <p:spPr bwMode="auto">
          <a:xfrm>
            <a:off x="4876800" y="1981200"/>
            <a:ext cx="4038600" cy="4191000"/>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randombar(horizontal)">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4340"/>
                                        </p:tgtEl>
                                        <p:attrNameLst>
                                          <p:attrName>style.visibility</p:attrName>
                                        </p:attrNameLst>
                                      </p:cBhvr>
                                      <p:to>
                                        <p:strVal val="visible"/>
                                      </p:to>
                                    </p:set>
                                    <p:animEffect transition="in" filter="box(in)">
                                      <p:cBhvr>
                                        <p:cTn id="12" dur="500"/>
                                        <p:tgtEl>
                                          <p:spTgt spid="1434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9">
                                            <p:txEl>
                                              <p:pRg st="0" end="0"/>
                                            </p:txEl>
                                          </p:spTgt>
                                        </p:tgtEl>
                                        <p:attrNameLst>
                                          <p:attrName>style.visibility</p:attrName>
                                        </p:attrNameLst>
                                      </p:cBhvr>
                                      <p:to>
                                        <p:strVal val="visible"/>
                                      </p:to>
                                    </p:set>
                                    <p:animEffect transition="in" filter="checkerboard(across)">
                                      <p:cBhvr>
                                        <p:cTn id="17" dur="500"/>
                                        <p:tgtEl>
                                          <p:spTgt spid="143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7813"/>
            <a:ext cx="8229600" cy="407987"/>
          </a:xfrm>
        </p:spPr>
        <p:txBody>
          <a:bodyPr/>
          <a:lstStyle/>
          <a:p>
            <a:pPr eaLnBrk="1" hangingPunct="1">
              <a:defRPr/>
            </a:pPr>
            <a:r>
              <a:rPr lang="id-ID" sz="2800" b="1" u="sng" dirty="0" smtClean="0">
                <a:solidFill>
                  <a:srgbClr val="FF9900"/>
                </a:solidFill>
                <a:latin typeface="Arial Black" pitchFamily="34" charset="0"/>
              </a:rPr>
              <a:t>Implementasi </a:t>
            </a:r>
            <a:r>
              <a:rPr lang="en-US" sz="2800" b="1" u="sng" dirty="0" err="1" smtClean="0">
                <a:solidFill>
                  <a:srgbClr val="FF9900"/>
                </a:solidFill>
                <a:latin typeface="Arial Black" pitchFamily="34" charset="0"/>
              </a:rPr>
              <a:t>Teknik</a:t>
            </a:r>
            <a:r>
              <a:rPr lang="en-US" sz="2800" b="1" u="sng" dirty="0" smtClean="0">
                <a:solidFill>
                  <a:srgbClr val="FF9900"/>
                </a:solidFill>
                <a:latin typeface="Arial Black" pitchFamily="34" charset="0"/>
              </a:rPr>
              <a:t> </a:t>
            </a:r>
            <a:r>
              <a:rPr lang="en-US" sz="2800" b="1" u="sng" dirty="0" err="1" smtClean="0">
                <a:solidFill>
                  <a:srgbClr val="FF9900"/>
                </a:solidFill>
                <a:latin typeface="Arial Black" pitchFamily="34" charset="0"/>
              </a:rPr>
              <a:t>Silvikultur</a:t>
            </a:r>
            <a:endParaRPr lang="en-US" sz="2800" b="1" u="sng" dirty="0" smtClean="0">
              <a:solidFill>
                <a:srgbClr val="FF9900"/>
              </a:solidFill>
              <a:latin typeface="Arial Black" pitchFamily="34" charset="0"/>
            </a:endParaRPr>
          </a:p>
        </p:txBody>
      </p:sp>
      <p:sp>
        <p:nvSpPr>
          <p:cNvPr id="15365" name="Text Box 5"/>
          <p:cNvSpPr txBox="1">
            <a:spLocks noChangeArrowheads="1"/>
          </p:cNvSpPr>
          <p:nvPr/>
        </p:nvSpPr>
        <p:spPr bwMode="auto">
          <a:xfrm>
            <a:off x="357188" y="1000125"/>
            <a:ext cx="8382000" cy="5426075"/>
          </a:xfrm>
          <a:prstGeom prst="rect">
            <a:avLst/>
          </a:prstGeom>
          <a:noFill/>
          <a:ln w="9525">
            <a:noFill/>
            <a:miter lim="800000"/>
            <a:headEnd/>
            <a:tailEnd/>
          </a:ln>
          <a:effectLst/>
        </p:spPr>
        <p:txBody>
          <a:bodyPr>
            <a:spAutoFit/>
          </a:bodyPr>
          <a:lstStyle/>
          <a:p>
            <a:pPr>
              <a:defRPr/>
            </a:pPr>
            <a:r>
              <a:rPr lang="en-US" sz="2000" dirty="0">
                <a:solidFill>
                  <a:srgbClr val="FF9900"/>
                </a:solidFill>
                <a:effectLst>
                  <a:outerShdw blurRad="38100" dist="38100" dir="2700000" algn="tl">
                    <a:srgbClr val="000000">
                      <a:alpha val="43137"/>
                    </a:srgbClr>
                  </a:outerShdw>
                </a:effectLst>
                <a:latin typeface="Arial Black" pitchFamily="34" charset="0"/>
              </a:rPr>
              <a:t>~</a:t>
            </a:r>
            <a:r>
              <a:rPr lang="en-US" sz="2000" dirty="0" err="1">
                <a:effectLst>
                  <a:outerShdw blurRad="38100" dist="38100" dir="2700000" algn="tl">
                    <a:srgbClr val="000000">
                      <a:alpha val="43137"/>
                    </a:srgbClr>
                  </a:outerShdw>
                </a:effectLst>
                <a:latin typeface="Arial Black" pitchFamily="34" charset="0"/>
              </a:rPr>
              <a:t>Implementasi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Teknik</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Silvikultur</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umumnya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diarahkan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pada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pembangunan</a:t>
            </a:r>
            <a:r>
              <a:rPr lang="en-US" sz="2000" dirty="0">
                <a:effectLst>
                  <a:outerShdw blurRad="38100" dist="38100" dir="2700000" algn="tl">
                    <a:srgbClr val="000000">
                      <a:alpha val="43137"/>
                    </a:srgbClr>
                  </a:outerShdw>
                </a:effectLst>
                <a:latin typeface="Arial Black" pitchFamily="34" charset="0"/>
              </a:rPr>
              <a:t> dan </a:t>
            </a:r>
            <a:r>
              <a:rPr lang="en-US" sz="2000" dirty="0" err="1">
                <a:effectLst>
                  <a:outerShdw blurRad="38100" dist="38100" dir="2700000" algn="tl">
                    <a:srgbClr val="000000">
                      <a:alpha val="43137"/>
                    </a:srgbClr>
                  </a:outerShdw>
                </a:effectLst>
                <a:latin typeface="Arial Black" pitchFamily="34" charset="0"/>
              </a:rPr>
              <a:t>pemeliharaan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tegakan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hutan</a:t>
            </a:r>
            <a:r>
              <a:rPr lang="en-US" sz="2000" dirty="0">
                <a:effectLst>
                  <a:outerShdw blurRad="38100" dist="38100" dir="2700000" algn="tl">
                    <a:srgbClr val="000000">
                      <a:alpha val="43137"/>
                    </a:srgbClr>
                  </a:outerShdw>
                </a:effectLst>
                <a:latin typeface="Arial Black" pitchFamily="34" charset="0"/>
              </a:rPr>
              <a:t> yang paling </a:t>
            </a:r>
            <a:r>
              <a:rPr lang="en-US" sz="2000" dirty="0" err="1">
                <a:effectLst>
                  <a:outerShdw blurRad="38100" dist="38100" dir="2700000" algn="tl">
                    <a:srgbClr val="000000">
                      <a:alpha val="43137"/>
                    </a:srgbClr>
                  </a:outerShdw>
                </a:effectLst>
                <a:latin typeface="Arial Black" pitchFamily="34" charset="0"/>
              </a:rPr>
              <a:t>memenuhi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tujuan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pengelolaan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dari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pemilik</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lahan</a:t>
            </a:r>
            <a:r>
              <a:rPr lang="en-US" sz="2000" dirty="0">
                <a:effectLst>
                  <a:outerShdw blurRad="38100" dist="38100" dir="2700000" algn="tl">
                    <a:srgbClr val="000000">
                      <a:alpha val="43137"/>
                    </a:srgbClr>
                  </a:outerShdw>
                </a:effectLst>
                <a:latin typeface="Arial Black" pitchFamily="34" charset="0"/>
              </a:rPr>
              <a:t>.</a:t>
            </a:r>
          </a:p>
          <a:p>
            <a:pPr>
              <a:defRPr/>
            </a:pPr>
            <a:endParaRPr lang="en-US" sz="2000" dirty="0">
              <a:effectLst>
                <a:outerShdw blurRad="38100" dist="38100" dir="2700000" algn="tl">
                  <a:srgbClr val="000000">
                    <a:alpha val="43137"/>
                  </a:srgbClr>
                </a:outerShdw>
              </a:effectLst>
              <a:latin typeface="Arial Black" pitchFamily="34" charset="0"/>
            </a:endParaRPr>
          </a:p>
          <a:p>
            <a:pPr>
              <a:defRPr/>
            </a:pPr>
            <a:r>
              <a:rPr lang="en-US" sz="2000" dirty="0">
                <a:effectLst>
                  <a:outerShdw blurRad="38100" dist="38100" dir="2700000" algn="tl">
                    <a:srgbClr val="000000">
                      <a:alpha val="43137"/>
                    </a:srgbClr>
                  </a:outerShdw>
                </a:effectLst>
                <a:latin typeface="Arial Black" pitchFamily="34" charset="0"/>
              </a:rPr>
              <a:t>~</a:t>
            </a:r>
            <a:r>
              <a:rPr lang="en-US" sz="2000" dirty="0" err="1">
                <a:effectLst>
                  <a:outerShdw blurRad="38100" dist="38100" dir="2700000" algn="tl">
                    <a:srgbClr val="000000">
                      <a:alpha val="43137"/>
                    </a:srgbClr>
                  </a:outerShdw>
                </a:effectLst>
                <a:latin typeface="Arial Black" pitchFamily="34" charset="0"/>
              </a:rPr>
              <a:t>Tujuan</a:t>
            </a:r>
            <a:r>
              <a:rPr lang="en-US" sz="2000" dirty="0">
                <a:effectLst>
                  <a:outerShdw blurRad="38100" dist="38100" dir="2700000" algn="tl">
                    <a:srgbClr val="000000">
                      <a:alpha val="43137"/>
                    </a:srgbClr>
                  </a:outerShdw>
                </a:effectLst>
                <a:latin typeface="Arial Black" pitchFamily="34" charset="0"/>
              </a:rPr>
              <a:t> yang paling </a:t>
            </a:r>
            <a:r>
              <a:rPr lang="en-US" sz="2000" dirty="0" err="1">
                <a:effectLst>
                  <a:outerShdw blurRad="38100" dist="38100" dir="2700000" algn="tl">
                    <a:srgbClr val="000000">
                      <a:alpha val="43137"/>
                    </a:srgbClr>
                  </a:outerShdw>
                </a:effectLst>
                <a:latin typeface="Arial Black" pitchFamily="34" charset="0"/>
              </a:rPr>
              <a:t>umum</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dari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pengelolaan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suatu</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tegakan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hutan</a:t>
            </a:r>
            <a:r>
              <a:rPr lang="en-US" sz="2000" dirty="0">
                <a:effectLst>
                  <a:outerShdw blurRad="38100" dist="38100" dir="2700000" algn="tl">
                    <a:srgbClr val="000000">
                      <a:alpha val="43137"/>
                    </a:srgbClr>
                  </a:outerShdw>
                </a:effectLst>
                <a:latin typeface="Arial Black" pitchFamily="34" charset="0"/>
              </a:rPr>
              <a:t> </a:t>
            </a:r>
            <a:r>
              <a:rPr lang="en-US" sz="2000" dirty="0" err="1" smtClean="0">
                <a:effectLst>
                  <a:outerShdw blurRad="38100" dist="38100" dir="2700000" algn="tl">
                    <a:srgbClr val="000000">
                      <a:alpha val="43137"/>
                    </a:srgbClr>
                  </a:outerShdw>
                </a:effectLst>
                <a:latin typeface="Arial Black" pitchFamily="34" charset="0"/>
              </a:rPr>
              <a:t>melalui</a:t>
            </a:r>
            <a:r>
              <a:rPr lang="en-US" sz="2000" dirty="0" smtClean="0">
                <a:effectLst>
                  <a:outerShdw blurRad="38100" dist="38100" dir="2700000" algn="tl">
                    <a:srgbClr val="000000">
                      <a:alpha val="43137"/>
                    </a:srgbClr>
                  </a:outerShdw>
                </a:effectLst>
                <a:latin typeface="Arial Black" pitchFamily="34" charset="0"/>
              </a:rPr>
              <a:t> </a:t>
            </a:r>
            <a:r>
              <a:rPr lang="en-US" sz="2000" dirty="0" err="1" smtClean="0">
                <a:effectLst>
                  <a:outerShdw blurRad="38100" dist="38100" dir="2700000" algn="tl">
                    <a:srgbClr val="000000">
                      <a:alpha val="43137"/>
                    </a:srgbClr>
                  </a:outerShdw>
                </a:effectLst>
                <a:latin typeface="Arial Black" pitchFamily="34" charset="0"/>
              </a:rPr>
              <a:t>implementasi</a:t>
            </a:r>
            <a:r>
              <a:rPr lang="en-US" sz="2000" dirty="0" smtClean="0">
                <a:effectLst>
                  <a:outerShdw blurRad="38100" dist="38100" dir="2700000" algn="tl">
                    <a:srgbClr val="000000">
                      <a:alpha val="43137"/>
                    </a:srgbClr>
                  </a:outerShdw>
                </a:effectLst>
                <a:latin typeface="Arial Black" pitchFamily="34" charset="0"/>
              </a:rPr>
              <a:t> </a:t>
            </a:r>
            <a:r>
              <a:rPr lang="en-US" sz="2000" dirty="0" err="1" smtClean="0">
                <a:effectLst>
                  <a:outerShdw blurRad="38100" dist="38100" dir="2700000" algn="tl">
                    <a:srgbClr val="000000">
                      <a:alpha val="43137"/>
                    </a:srgbClr>
                  </a:outerShdw>
                </a:effectLst>
                <a:latin typeface="Arial Black" pitchFamily="34" charset="0"/>
              </a:rPr>
              <a:t>teknik</a:t>
            </a:r>
            <a:r>
              <a:rPr lang="en-US" sz="2000" dirty="0" smtClean="0">
                <a:effectLst>
                  <a:outerShdw blurRad="38100" dist="38100" dir="2700000" algn="tl">
                    <a:srgbClr val="000000">
                      <a:alpha val="43137"/>
                    </a:srgbClr>
                  </a:outerShdw>
                </a:effectLst>
                <a:latin typeface="Arial Black" pitchFamily="34" charset="0"/>
              </a:rPr>
              <a:t> </a:t>
            </a:r>
            <a:r>
              <a:rPr lang="en-US" sz="2000" dirty="0" err="1" smtClean="0">
                <a:effectLst>
                  <a:outerShdw blurRad="38100" dist="38100" dir="2700000" algn="tl">
                    <a:srgbClr val="000000">
                      <a:alpha val="43137"/>
                    </a:srgbClr>
                  </a:outerShdw>
                </a:effectLst>
                <a:latin typeface="Arial Black" pitchFamily="34" charset="0"/>
              </a:rPr>
              <a:t>silvikultur</a:t>
            </a:r>
            <a:r>
              <a:rPr lang="en-US" sz="2000" dirty="0" smtClean="0">
                <a:effectLst>
                  <a:outerShdw blurRad="38100" dist="38100" dir="2700000" algn="tl">
                    <a:srgbClr val="000000">
                      <a:alpha val="43137"/>
                    </a:srgbClr>
                  </a:outerShdw>
                </a:effectLst>
                <a:latin typeface="Arial Black" pitchFamily="34" charset="0"/>
              </a:rPr>
              <a:t> </a:t>
            </a:r>
            <a:r>
              <a:rPr lang="en-US" sz="2000" dirty="0" err="1" smtClean="0">
                <a:effectLst>
                  <a:outerShdw blurRad="38100" dist="38100" dir="2700000" algn="tl">
                    <a:srgbClr val="000000">
                      <a:alpha val="43137"/>
                    </a:srgbClr>
                  </a:outerShdw>
                </a:effectLst>
                <a:latin typeface="Arial Black" pitchFamily="34" charset="0"/>
              </a:rPr>
              <a:t>adalah</a:t>
            </a:r>
            <a:r>
              <a:rPr lang="en-US" sz="2000" dirty="0" smtClean="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untuk</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menghasilkan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produk</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barang</a:t>
            </a:r>
            <a:r>
              <a:rPr lang="en-US" sz="2000" dirty="0">
                <a:effectLst>
                  <a:outerShdw blurRad="38100" dist="38100" dir="2700000" algn="tl">
                    <a:srgbClr val="000000">
                      <a:alpha val="43137"/>
                    </a:srgbClr>
                  </a:outerShdw>
                </a:effectLst>
                <a:latin typeface="Arial Black" pitchFamily="34" charset="0"/>
              </a:rPr>
              <a:t> yang </a:t>
            </a:r>
            <a:r>
              <a:rPr lang="en-US" sz="2000" dirty="0" err="1">
                <a:effectLst>
                  <a:outerShdw blurRad="38100" dist="38100" dir="2700000" algn="tl">
                    <a:srgbClr val="000000">
                      <a:alpha val="43137"/>
                    </a:srgbClr>
                  </a:outerShdw>
                </a:effectLst>
                <a:latin typeface="Arial Black" pitchFamily="34" charset="0"/>
              </a:rPr>
              <a:t>berupa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kayu</a:t>
            </a:r>
            <a:r>
              <a:rPr lang="en-US" sz="2000" dirty="0">
                <a:effectLst>
                  <a:outerShdw blurRad="38100" dist="38100" dir="2700000" algn="tl">
                    <a:srgbClr val="000000">
                      <a:alpha val="43137"/>
                    </a:srgbClr>
                  </a:outerShdw>
                </a:effectLst>
                <a:latin typeface="Arial Black" pitchFamily="34" charset="0"/>
              </a:rPr>
              <a:t>.  </a:t>
            </a:r>
          </a:p>
          <a:p>
            <a:pPr>
              <a:defRPr/>
            </a:pPr>
            <a:endParaRPr lang="en-US" sz="2000" dirty="0">
              <a:effectLst>
                <a:outerShdw blurRad="38100" dist="38100" dir="2700000" algn="tl">
                  <a:srgbClr val="000000">
                    <a:alpha val="43137"/>
                  </a:srgbClr>
                </a:outerShdw>
              </a:effectLst>
              <a:latin typeface="Arial Black" pitchFamily="34" charset="0"/>
            </a:endParaRPr>
          </a:p>
          <a:p>
            <a:pPr>
              <a:defRPr/>
            </a:pPr>
            <a:r>
              <a:rPr lang="en-US" sz="2000" dirty="0">
                <a:effectLst>
                  <a:outerShdw blurRad="38100" dist="38100" dir="2700000" algn="tl">
                    <a:srgbClr val="000000">
                      <a:alpha val="43137"/>
                    </a:srgbClr>
                  </a:outerShdw>
                </a:effectLst>
                <a:latin typeface="Arial Black" pitchFamily="34" charset="0"/>
              </a:rPr>
              <a:t>~</a:t>
            </a:r>
            <a:r>
              <a:rPr lang="en-US" sz="2000" dirty="0" err="1">
                <a:effectLst>
                  <a:outerShdw blurRad="38100" dist="38100" dir="2700000" algn="tl">
                    <a:srgbClr val="000000">
                      <a:alpha val="43137"/>
                    </a:srgbClr>
                  </a:outerShdw>
                </a:effectLst>
                <a:latin typeface="Arial Black" pitchFamily="34" charset="0"/>
              </a:rPr>
              <a:t>Dalam</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beberapa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dekade</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akhir</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ini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perhatian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para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praktisi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kehutanan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terhadap</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hasil</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hutan</a:t>
            </a:r>
            <a:r>
              <a:rPr lang="en-US" sz="2000" dirty="0">
                <a:effectLst>
                  <a:outerShdw blurRad="38100" dist="38100" dir="2700000" algn="tl">
                    <a:srgbClr val="000000">
                      <a:alpha val="43137"/>
                    </a:srgbClr>
                  </a:outerShdw>
                </a:effectLst>
                <a:latin typeface="Arial Black" pitchFamily="34" charset="0"/>
              </a:rPr>
              <a:t> non-</a:t>
            </a:r>
            <a:r>
              <a:rPr lang="en-US" sz="2000" dirty="0" err="1">
                <a:effectLst>
                  <a:outerShdw blurRad="38100" dist="38100" dir="2700000" algn="tl">
                    <a:srgbClr val="000000">
                      <a:alpha val="43137"/>
                    </a:srgbClr>
                  </a:outerShdw>
                </a:effectLst>
                <a:latin typeface="Arial Black" pitchFamily="34" charset="0"/>
              </a:rPr>
              <a:t>kayu</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baik</a:t>
            </a:r>
            <a:r>
              <a:rPr lang="en-US" sz="2000" dirty="0">
                <a:effectLst>
                  <a:outerShdw blurRad="38100" dist="38100" dir="2700000" algn="tl">
                    <a:srgbClr val="000000">
                      <a:alpha val="43137"/>
                    </a:srgbClr>
                  </a:outerShdw>
                </a:effectLst>
                <a:latin typeface="Arial Black" pitchFamily="34" charset="0"/>
              </a:rPr>
              <a:t> yang </a:t>
            </a:r>
            <a:r>
              <a:rPr lang="en-US" sz="2000" dirty="0" err="1">
                <a:effectLst>
                  <a:outerShdw blurRad="38100" dist="38100" dir="2700000" algn="tl">
                    <a:srgbClr val="000000">
                      <a:alpha val="43137"/>
                    </a:srgbClr>
                  </a:outerShdw>
                </a:effectLst>
                <a:latin typeface="Arial Black" pitchFamily="34" charset="0"/>
              </a:rPr>
              <a:t>berupa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barang</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atau</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jasa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juga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menjadi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semakin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meningkat</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produk</a:t>
            </a:r>
            <a:r>
              <a:rPr lang="en-US" sz="2000" dirty="0">
                <a:effectLst>
                  <a:outerShdw blurRad="38100" dist="38100" dir="2700000" algn="tl">
                    <a:srgbClr val="000000">
                      <a:alpha val="43137"/>
                    </a:srgbClr>
                  </a:outerShdw>
                </a:effectLst>
                <a:latin typeface="Arial Black" pitchFamily="34" charset="0"/>
              </a:rPr>
              <a:t> air, </a:t>
            </a:r>
            <a:r>
              <a:rPr lang="en-US" sz="2000" dirty="0" err="1">
                <a:effectLst>
                  <a:outerShdw blurRad="38100" dist="38100" dir="2700000" algn="tl">
                    <a:srgbClr val="000000">
                      <a:alpha val="43137"/>
                    </a:srgbClr>
                  </a:outerShdw>
                </a:effectLst>
                <a:latin typeface="Arial Black" pitchFamily="34" charset="0"/>
              </a:rPr>
              <a:t>satwa</a:t>
            </a:r>
            <a:r>
              <a:rPr lang="en-US" sz="2000" dirty="0">
                <a:effectLst>
                  <a:outerShdw blurRad="38100" dist="38100" dir="2700000" algn="tl">
                    <a:srgbClr val="000000">
                      <a:alpha val="43137"/>
                    </a:srgbClr>
                  </a:outerShdw>
                </a:effectLst>
                <a:latin typeface="Arial Black" pitchFamily="34" charset="0"/>
              </a:rPr>
              <a:t> liar, </a:t>
            </a:r>
            <a:r>
              <a:rPr lang="en-US" sz="2000" dirty="0" err="1">
                <a:effectLst>
                  <a:outerShdw blurRad="38100" dist="38100" dir="2700000" algn="tl">
                    <a:srgbClr val="000000">
                      <a:alpha val="43137"/>
                    </a:srgbClr>
                  </a:outerShdw>
                </a:effectLst>
                <a:latin typeface="Arial Black" pitchFamily="34" charset="0"/>
              </a:rPr>
              <a:t>sebagai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tempat</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perlindungan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keanekaragaman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hayati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sebagai</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sarana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untuk</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kepentingan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jasa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wisata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alam</a:t>
            </a:r>
            <a:r>
              <a:rPr lang="en-US" sz="2000" dirty="0">
                <a:effectLst>
                  <a:outerShdw blurRad="38100" dist="38100" dir="2700000" algn="tl">
                    <a:srgbClr val="000000">
                      <a:alpha val="43137"/>
                    </a:srgbClr>
                  </a:outerShdw>
                </a:effectLst>
                <a:latin typeface="Arial Black" pitchFamily="34" charset="0"/>
              </a:rPr>
              <a:t> dan </a:t>
            </a:r>
            <a:r>
              <a:rPr lang="en-US" sz="2000" dirty="0" err="1">
                <a:effectLst>
                  <a:outerShdw blurRad="38100" dist="38100" dir="2700000" algn="tl">
                    <a:srgbClr val="000000">
                      <a:alpha val="43137"/>
                    </a:srgbClr>
                  </a:outerShdw>
                </a:effectLst>
                <a:latin typeface="Arial Black" pitchFamily="34" charset="0"/>
              </a:rPr>
              <a:t>bentuk-bentuk</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pemanfaatan</a:t>
            </a:r>
            <a:r>
              <a:rPr lang="en-US" sz="2000" dirty="0">
                <a:effectLst>
                  <a:outerShdw blurRad="38100" dist="38100" dir="2700000" algn="tl">
                    <a:srgbClr val="000000">
                      <a:alpha val="43137"/>
                    </a:srgbClr>
                  </a:outerShdw>
                </a:effectLst>
                <a:latin typeface="Arial Black" pitchFamily="34" charset="0"/>
              </a:rPr>
              <a:t> lain </a:t>
            </a:r>
            <a:r>
              <a:rPr lang="en-US" sz="2000" dirty="0" err="1">
                <a:effectLst>
                  <a:outerShdw blurRad="38100" dist="38100" dir="2700000" algn="tl">
                    <a:srgbClr val="000000">
                      <a:alpha val="43137"/>
                    </a:srgbClr>
                  </a:outerShdw>
                </a:effectLst>
                <a:latin typeface="Arial Black" pitchFamily="34" charset="0"/>
              </a:rPr>
              <a:t>baik</a:t>
            </a:r>
            <a:r>
              <a:rPr lang="en-US" sz="2000" dirty="0">
                <a:effectLst>
                  <a:outerShdw blurRad="38100" dist="38100" dir="2700000" algn="tl">
                    <a:srgbClr val="000000">
                      <a:alpha val="43137"/>
                    </a:srgbClr>
                  </a:outerShdw>
                </a:effectLst>
                <a:latin typeface="Arial Black" pitchFamily="34" charset="0"/>
              </a:rPr>
              <a:t> yang </a:t>
            </a:r>
            <a:r>
              <a:rPr lang="en-US" sz="2000" dirty="0" err="1">
                <a:effectLst>
                  <a:outerShdw blurRad="38100" dist="38100" dir="2700000" algn="tl">
                    <a:srgbClr val="000000">
                      <a:alpha val="43137"/>
                    </a:srgbClr>
                  </a:outerShdw>
                </a:effectLst>
                <a:latin typeface="Arial Black" pitchFamily="34" charset="0"/>
              </a:rPr>
              <a:t>langsung</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dapat</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dimanfaatkan</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oleh</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manusia</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maupun</a:t>
            </a:r>
            <a:r>
              <a:rPr lang="en-US" sz="2000" dirty="0">
                <a:effectLst>
                  <a:outerShdw blurRad="38100" dist="38100" dir="2700000" algn="tl">
                    <a:srgbClr val="000000">
                      <a:alpha val="43137"/>
                    </a:srgbClr>
                  </a:outerShdw>
                </a:effectLst>
                <a:latin typeface="Arial Black" pitchFamily="34" charset="0"/>
              </a:rPr>
              <a:t> yang </a:t>
            </a:r>
            <a:r>
              <a:rPr lang="en-US" sz="2000" dirty="0" err="1">
                <a:effectLst>
                  <a:outerShdw blurRad="38100" dist="38100" dir="2700000" algn="tl">
                    <a:srgbClr val="000000">
                      <a:alpha val="43137"/>
                    </a:srgbClr>
                  </a:outerShdw>
                </a:effectLst>
                <a:latin typeface="Arial Black" pitchFamily="34" charset="0"/>
              </a:rPr>
              <a:t>tidak</a:t>
            </a:r>
            <a:r>
              <a:rPr lang="en-US" sz="2000" dirty="0">
                <a:effectLst>
                  <a:outerShdw blurRad="38100" dist="38100" dir="2700000" algn="tl">
                    <a:srgbClr val="000000">
                      <a:alpha val="43137"/>
                    </a:srgbClr>
                  </a:outerShdw>
                </a:effectLst>
                <a:latin typeface="Arial Black" pitchFamily="34" charset="0"/>
              </a:rPr>
              <a:t> </a:t>
            </a:r>
            <a:r>
              <a:rPr lang="en-US" sz="2000" dirty="0" err="1">
                <a:effectLst>
                  <a:outerShdw blurRad="38100" dist="38100" dir="2700000" algn="tl">
                    <a:srgbClr val="000000">
                      <a:alpha val="43137"/>
                    </a:srgbClr>
                  </a:outerShdw>
                </a:effectLst>
                <a:latin typeface="Arial Black" pitchFamily="34" charset="0"/>
              </a:rPr>
              <a:t>langsung</a:t>
            </a:r>
            <a:r>
              <a:rPr lang="en-US" sz="2000" dirty="0">
                <a:effectLst>
                  <a:outerShdw blurRad="38100" dist="38100" dir="2700000" algn="tl">
                    <a:srgbClr val="000000">
                      <a:alpha val="43137"/>
                    </a:srgbClr>
                  </a:outerShdw>
                </a:effectLst>
                <a:latin typeface="Arial Black" pitchFamily="34" charset="0"/>
              </a:rPr>
              <a:t>).  </a:t>
            </a:r>
          </a:p>
          <a:p>
            <a:pPr>
              <a:spcBef>
                <a:spcPct val="50000"/>
              </a:spcBef>
              <a:defRPr/>
            </a:pPr>
            <a:endParaRPr lang="en-US" sz="2000" dirty="0">
              <a:effectLst>
                <a:outerShdw blurRad="38100" dist="38100" dir="2700000" algn="tl">
                  <a:srgbClr val="000000">
                    <a:alpha val="43137"/>
                  </a:srgbClr>
                </a:outerShdw>
              </a:effectLst>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additive="base">
                                        <p:cTn id="7" dur="500" fill="hold"/>
                                        <p:tgtEl>
                                          <p:spTgt spid="15362"/>
                                        </p:tgtEl>
                                        <p:attrNameLst>
                                          <p:attrName>ppt_x</p:attrName>
                                        </p:attrNameLst>
                                      </p:cBhvr>
                                      <p:tavLst>
                                        <p:tav tm="0">
                                          <p:val>
                                            <p:strVal val="#ppt_x"/>
                                          </p:val>
                                        </p:tav>
                                        <p:tav tm="100000">
                                          <p:val>
                                            <p:strVal val="#ppt_x"/>
                                          </p:val>
                                        </p:tav>
                                      </p:tavLst>
                                    </p:anim>
                                    <p:anim calcmode="lin" valueType="num">
                                      <p:cBhvr additive="base">
                                        <p:cTn id="8" dur="500" fill="hold"/>
                                        <p:tgtEl>
                                          <p:spTgt spid="1536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15365">
                                            <p:txEl>
                                              <p:pRg st="0" end="0"/>
                                            </p:txEl>
                                          </p:spTgt>
                                        </p:tgtEl>
                                        <p:attrNameLst>
                                          <p:attrName>style.visibility</p:attrName>
                                        </p:attrNameLst>
                                      </p:cBhvr>
                                      <p:to>
                                        <p:strVal val="visible"/>
                                      </p:to>
                                    </p:set>
                                    <p:animEffect transition="in" filter="checkerboard(across)">
                                      <p:cBhvr>
                                        <p:cTn id="13" dur="500"/>
                                        <p:tgtEl>
                                          <p:spTgt spid="1536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15365">
                                            <p:txEl>
                                              <p:pRg st="2" end="2"/>
                                            </p:txEl>
                                          </p:spTgt>
                                        </p:tgtEl>
                                        <p:attrNameLst>
                                          <p:attrName>style.visibility</p:attrName>
                                        </p:attrNameLst>
                                      </p:cBhvr>
                                      <p:to>
                                        <p:strVal val="visible"/>
                                      </p:to>
                                    </p:set>
                                    <p:animEffect transition="in" filter="checkerboard(across)">
                                      <p:cBhvr>
                                        <p:cTn id="18" dur="500"/>
                                        <p:tgtEl>
                                          <p:spTgt spid="1536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5365">
                                            <p:txEl>
                                              <p:pRg st="4" end="4"/>
                                            </p:txEl>
                                          </p:spTgt>
                                        </p:tgtEl>
                                        <p:attrNameLst>
                                          <p:attrName>style.visibility</p:attrName>
                                        </p:attrNameLst>
                                      </p:cBhvr>
                                      <p:to>
                                        <p:strVal val="visible"/>
                                      </p:to>
                                    </p:set>
                                    <p:animEffect transition="in" filter="randombar(horizontal)">
                                      <p:cBhvr>
                                        <p:cTn id="23" dur="500"/>
                                        <p:tgtEl>
                                          <p:spTgt spid="1536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457200" y="457200"/>
            <a:ext cx="8229600" cy="6019800"/>
          </a:xfrm>
        </p:spPr>
        <p:txBody>
          <a:bodyPr/>
          <a:lstStyle/>
          <a:p>
            <a:pPr algn="just" eaLnBrk="1" hangingPunct="1">
              <a:defRPr/>
            </a:pPr>
            <a:endParaRPr lang="en-US" sz="2400" dirty="0" smtClean="0">
              <a:latin typeface="Arial Black" pitchFamily="34" charset="0"/>
            </a:endParaRPr>
          </a:p>
          <a:p>
            <a:pPr algn="just" eaLnBrk="1" hangingPunct="1">
              <a:buFont typeface="Wingdings" pitchFamily="2" charset="2"/>
              <a:buNone/>
              <a:defRPr/>
            </a:pPr>
            <a:r>
              <a:rPr lang="en-US" sz="2400" dirty="0" smtClean="0">
                <a:solidFill>
                  <a:srgbClr val="FFBC01"/>
                </a:solidFill>
                <a:latin typeface="Arial Black" pitchFamily="34" charset="0"/>
              </a:rPr>
              <a:t>»	</a:t>
            </a:r>
            <a:r>
              <a:rPr lang="en-US" sz="2400" dirty="0" err="1" smtClean="0">
                <a:latin typeface="Arial Black" pitchFamily="34" charset="0"/>
              </a:rPr>
              <a:t>Teknik</a:t>
            </a:r>
            <a:r>
              <a:rPr lang="en-US" sz="2400" dirty="0" smtClean="0">
                <a:latin typeface="Arial Black" pitchFamily="34" charset="0"/>
              </a:rPr>
              <a:t> </a:t>
            </a:r>
            <a:r>
              <a:rPr lang="en-US" sz="2400" dirty="0" err="1" smtClean="0">
                <a:latin typeface="Arial Black" pitchFamily="34" charset="0"/>
              </a:rPr>
              <a:t>silvikultur</a:t>
            </a:r>
            <a:r>
              <a:rPr lang="en-US" sz="2400" dirty="0" smtClean="0">
                <a:latin typeface="Arial Black" pitchFamily="34" charset="0"/>
              </a:rPr>
              <a:t> yang </a:t>
            </a:r>
            <a:r>
              <a:rPr lang="en-US" sz="2400" dirty="0" err="1" smtClean="0">
                <a:latin typeface="Arial Black" pitchFamily="34" charset="0"/>
              </a:rPr>
              <a:t>diterapkan</a:t>
            </a:r>
            <a:r>
              <a:rPr lang="en-US" sz="2400" dirty="0" smtClean="0">
                <a:latin typeface="Arial Black" pitchFamily="34" charset="0"/>
              </a:rPr>
              <a:t> </a:t>
            </a:r>
            <a:r>
              <a:rPr lang="en-US" sz="2400" dirty="0" err="1" smtClean="0">
                <a:latin typeface="Arial Black" pitchFamily="34" charset="0"/>
              </a:rPr>
              <a:t>pada</a:t>
            </a:r>
            <a:r>
              <a:rPr lang="en-US" sz="2400" dirty="0" smtClean="0">
                <a:latin typeface="Arial Black" pitchFamily="34" charset="0"/>
              </a:rPr>
              <a:t> </a:t>
            </a:r>
            <a:r>
              <a:rPr lang="en-US" sz="2400" dirty="0" err="1" smtClean="0">
                <a:latin typeface="Arial Black" pitchFamily="34" charset="0"/>
              </a:rPr>
              <a:t>tegakan</a:t>
            </a:r>
            <a:r>
              <a:rPr lang="en-US" sz="2400" dirty="0" smtClean="0">
                <a:latin typeface="Arial Black" pitchFamily="34" charset="0"/>
              </a:rPr>
              <a:t> yang </a:t>
            </a:r>
            <a:r>
              <a:rPr lang="en-US" sz="2400" dirty="0" err="1" smtClean="0">
                <a:latin typeface="Arial Black" pitchFamily="34" charset="0"/>
              </a:rPr>
              <a:t>tujuan</a:t>
            </a:r>
            <a:r>
              <a:rPr lang="en-US" sz="2400" dirty="0" smtClean="0">
                <a:latin typeface="Arial Black" pitchFamily="34" charset="0"/>
              </a:rPr>
              <a:t> </a:t>
            </a:r>
            <a:r>
              <a:rPr lang="en-US" sz="2400" dirty="0" err="1" smtClean="0">
                <a:latin typeface="Arial Black" pitchFamily="34" charset="0"/>
              </a:rPr>
              <a:t>utamanya</a:t>
            </a:r>
            <a:r>
              <a:rPr lang="en-US" sz="2400" dirty="0" smtClean="0">
                <a:latin typeface="Arial Black" pitchFamily="34" charset="0"/>
              </a:rPr>
              <a:t> </a:t>
            </a:r>
            <a:r>
              <a:rPr lang="en-US" sz="2400" dirty="0" err="1" smtClean="0">
                <a:latin typeface="Arial Black" pitchFamily="34" charset="0"/>
              </a:rPr>
              <a:t>sebagai</a:t>
            </a:r>
            <a:r>
              <a:rPr lang="en-US" sz="2400" dirty="0" smtClean="0">
                <a:latin typeface="Arial Black" pitchFamily="34" charset="0"/>
              </a:rPr>
              <a:t> </a:t>
            </a:r>
            <a:r>
              <a:rPr lang="en-US" sz="2400" dirty="0" err="1" smtClean="0">
                <a:latin typeface="Arial Black" pitchFamily="34" charset="0"/>
              </a:rPr>
              <a:t>penghasil</a:t>
            </a:r>
            <a:r>
              <a:rPr lang="en-US" sz="2400" dirty="0" smtClean="0">
                <a:latin typeface="Arial Black" pitchFamily="34" charset="0"/>
              </a:rPr>
              <a:t> </a:t>
            </a:r>
            <a:r>
              <a:rPr lang="en-US" sz="2400" dirty="0" err="1" smtClean="0">
                <a:latin typeface="Arial Black" pitchFamily="34" charset="0"/>
              </a:rPr>
              <a:t>bahan</a:t>
            </a:r>
            <a:r>
              <a:rPr lang="en-US" sz="2400" dirty="0" smtClean="0">
                <a:latin typeface="Arial Black" pitchFamily="34" charset="0"/>
              </a:rPr>
              <a:t> </a:t>
            </a:r>
            <a:r>
              <a:rPr lang="en-US" sz="2400" dirty="0" err="1" smtClean="0">
                <a:latin typeface="Arial Black" pitchFamily="34" charset="0"/>
              </a:rPr>
              <a:t>baku</a:t>
            </a:r>
            <a:r>
              <a:rPr lang="en-US" sz="2400" dirty="0" smtClean="0">
                <a:latin typeface="Arial Black" pitchFamily="34" charset="0"/>
              </a:rPr>
              <a:t> </a:t>
            </a:r>
            <a:r>
              <a:rPr lang="en-US" sz="2400" dirty="0" err="1" smtClean="0">
                <a:latin typeface="Arial Black" pitchFamily="34" charset="0"/>
              </a:rPr>
              <a:t>kayu</a:t>
            </a:r>
            <a:r>
              <a:rPr lang="en-US" sz="2400" dirty="0" smtClean="0">
                <a:latin typeface="Arial Black" pitchFamily="34" charset="0"/>
              </a:rPr>
              <a:t> </a:t>
            </a:r>
            <a:r>
              <a:rPr lang="en-US" sz="2400" dirty="0" err="1" smtClean="0">
                <a:latin typeface="Arial Black" pitchFamily="34" charset="0"/>
              </a:rPr>
              <a:t>merupakan</a:t>
            </a:r>
            <a:r>
              <a:rPr lang="en-US" sz="2400" dirty="0" smtClean="0">
                <a:latin typeface="Arial Black" pitchFamily="34" charset="0"/>
              </a:rPr>
              <a:t> </a:t>
            </a:r>
            <a:r>
              <a:rPr lang="id-ID" sz="2400" dirty="0" smtClean="0">
                <a:latin typeface="Arial Black" pitchFamily="34" charset="0"/>
              </a:rPr>
              <a:t>teknik </a:t>
            </a:r>
            <a:r>
              <a:rPr lang="en-US" sz="2400" dirty="0" err="1" smtClean="0">
                <a:latin typeface="Arial Black" pitchFamily="34" charset="0"/>
              </a:rPr>
              <a:t>silvikultur</a:t>
            </a:r>
            <a:r>
              <a:rPr lang="en-US" sz="2400" dirty="0" smtClean="0">
                <a:latin typeface="Arial Black" pitchFamily="34" charset="0"/>
              </a:rPr>
              <a:t> </a:t>
            </a:r>
            <a:r>
              <a:rPr lang="en-US" sz="2400" dirty="0" smtClean="0">
                <a:latin typeface="Arial Black" pitchFamily="34" charset="0"/>
              </a:rPr>
              <a:t>yang </a:t>
            </a:r>
            <a:r>
              <a:rPr lang="en-US" sz="2400" dirty="0" err="1" smtClean="0">
                <a:latin typeface="Arial Black" pitchFamily="34" charset="0"/>
              </a:rPr>
              <a:t>telah</a:t>
            </a:r>
            <a:r>
              <a:rPr lang="en-US" sz="2400" dirty="0" smtClean="0">
                <a:latin typeface="Arial Black" pitchFamily="34" charset="0"/>
              </a:rPr>
              <a:t> </a:t>
            </a:r>
            <a:r>
              <a:rPr lang="en-US" sz="2400" dirty="0" err="1" smtClean="0">
                <a:latin typeface="Arial Black" pitchFamily="34" charset="0"/>
              </a:rPr>
              <a:t>mengalami</a:t>
            </a:r>
            <a:r>
              <a:rPr lang="en-US" sz="2400" dirty="0" smtClean="0">
                <a:latin typeface="Arial Black" pitchFamily="34" charset="0"/>
              </a:rPr>
              <a:t> </a:t>
            </a:r>
            <a:r>
              <a:rPr lang="en-US" sz="2400" dirty="0" err="1" smtClean="0">
                <a:latin typeface="Arial Black" pitchFamily="34" charset="0"/>
              </a:rPr>
              <a:t>periode</a:t>
            </a:r>
            <a:r>
              <a:rPr lang="en-US" sz="2400" dirty="0" smtClean="0">
                <a:latin typeface="Arial Black" pitchFamily="34" charset="0"/>
              </a:rPr>
              <a:t> </a:t>
            </a:r>
            <a:r>
              <a:rPr lang="en-US" sz="2400" dirty="0" err="1" smtClean="0">
                <a:latin typeface="Arial Black" pitchFamily="34" charset="0"/>
              </a:rPr>
              <a:t>aplikasi</a:t>
            </a:r>
            <a:r>
              <a:rPr lang="en-US" sz="2400" dirty="0" smtClean="0">
                <a:latin typeface="Arial Black" pitchFamily="34" charset="0"/>
              </a:rPr>
              <a:t> yang </a:t>
            </a:r>
            <a:r>
              <a:rPr lang="en-US" sz="2400" dirty="0" err="1" smtClean="0">
                <a:latin typeface="Arial Black" pitchFamily="34" charset="0"/>
              </a:rPr>
              <a:t>panjang</a:t>
            </a:r>
            <a:r>
              <a:rPr lang="en-US" sz="2400" dirty="0" smtClean="0">
                <a:latin typeface="Arial Black" pitchFamily="34" charset="0"/>
              </a:rPr>
              <a:t> </a:t>
            </a:r>
            <a:r>
              <a:rPr lang="en-US" sz="2400" dirty="0" err="1" smtClean="0">
                <a:latin typeface="Arial Black" pitchFamily="34" charset="0"/>
              </a:rPr>
              <a:t>sehingga</a:t>
            </a:r>
            <a:r>
              <a:rPr lang="en-US" sz="2400" dirty="0" smtClean="0">
                <a:latin typeface="Arial Black" pitchFamily="34" charset="0"/>
              </a:rPr>
              <a:t> </a:t>
            </a:r>
            <a:r>
              <a:rPr lang="en-US" sz="2400" dirty="0" err="1" smtClean="0">
                <a:latin typeface="Arial Black" pitchFamily="34" charset="0"/>
              </a:rPr>
              <a:t>telah</a:t>
            </a:r>
            <a:r>
              <a:rPr lang="en-US" sz="2400" dirty="0" smtClean="0">
                <a:latin typeface="Arial Black" pitchFamily="34" charset="0"/>
              </a:rPr>
              <a:t> </a:t>
            </a:r>
            <a:r>
              <a:rPr lang="en-US" sz="2400" dirty="0" err="1" smtClean="0">
                <a:latin typeface="Arial Black" pitchFamily="34" charset="0"/>
              </a:rPr>
              <a:t>mengalami</a:t>
            </a:r>
            <a:r>
              <a:rPr lang="en-US" sz="2400" dirty="0" smtClean="0">
                <a:latin typeface="Arial Black" pitchFamily="34" charset="0"/>
              </a:rPr>
              <a:t> </a:t>
            </a:r>
            <a:r>
              <a:rPr lang="en-US" sz="2400" dirty="0" err="1" smtClean="0">
                <a:latin typeface="Arial Black" pitchFamily="34" charset="0"/>
              </a:rPr>
              <a:t>kemajuan</a:t>
            </a:r>
            <a:r>
              <a:rPr lang="en-US" sz="2400" dirty="0" smtClean="0">
                <a:latin typeface="Arial Black" pitchFamily="34" charset="0"/>
              </a:rPr>
              <a:t> dan </a:t>
            </a:r>
            <a:r>
              <a:rPr lang="en-US" sz="2400" dirty="0" err="1" smtClean="0">
                <a:latin typeface="Arial Black" pitchFamily="34" charset="0"/>
              </a:rPr>
              <a:t>perkembangan</a:t>
            </a:r>
            <a:r>
              <a:rPr lang="en-US" sz="2400" dirty="0" smtClean="0">
                <a:latin typeface="Arial Black" pitchFamily="34" charset="0"/>
              </a:rPr>
              <a:t> yang </a:t>
            </a:r>
            <a:r>
              <a:rPr lang="en-US" sz="2400" dirty="0" err="1" smtClean="0">
                <a:latin typeface="Arial Black" pitchFamily="34" charset="0"/>
              </a:rPr>
              <a:t>lebih</a:t>
            </a:r>
            <a:r>
              <a:rPr lang="en-US" sz="2400" dirty="0" smtClean="0">
                <a:latin typeface="Arial Black" pitchFamily="34" charset="0"/>
              </a:rPr>
              <a:t> </a:t>
            </a:r>
            <a:r>
              <a:rPr lang="en-US" sz="2400" dirty="0" err="1" smtClean="0">
                <a:latin typeface="Arial Black" pitchFamily="34" charset="0"/>
              </a:rPr>
              <a:t>dibandingkan</a:t>
            </a:r>
            <a:r>
              <a:rPr lang="en-US" sz="2400" dirty="0" smtClean="0">
                <a:latin typeface="Arial Black" pitchFamily="34" charset="0"/>
              </a:rPr>
              <a:t> </a:t>
            </a:r>
            <a:r>
              <a:rPr lang="en-US" sz="2400" dirty="0" err="1" smtClean="0">
                <a:latin typeface="Arial Black" pitchFamily="34" charset="0"/>
              </a:rPr>
              <a:t>dengan</a:t>
            </a:r>
            <a:r>
              <a:rPr lang="en-US" sz="2400" dirty="0" smtClean="0">
                <a:latin typeface="Arial Black" pitchFamily="34" charset="0"/>
              </a:rPr>
              <a:t> </a:t>
            </a:r>
            <a:r>
              <a:rPr lang="en-US" sz="2400" dirty="0" err="1" smtClean="0">
                <a:latin typeface="Arial Black" pitchFamily="34" charset="0"/>
              </a:rPr>
              <a:t>silvikultur</a:t>
            </a:r>
            <a:r>
              <a:rPr lang="en-US" sz="2400" dirty="0" smtClean="0">
                <a:latin typeface="Arial Black" pitchFamily="34" charset="0"/>
              </a:rPr>
              <a:t> </a:t>
            </a:r>
            <a:r>
              <a:rPr lang="en-US" sz="2400" dirty="0" err="1" smtClean="0">
                <a:latin typeface="Arial Black" pitchFamily="34" charset="0"/>
              </a:rPr>
              <a:t>untuk</a:t>
            </a:r>
            <a:r>
              <a:rPr lang="en-US" sz="2400" dirty="0" smtClean="0">
                <a:latin typeface="Arial Black" pitchFamily="34" charset="0"/>
              </a:rPr>
              <a:t> </a:t>
            </a:r>
            <a:r>
              <a:rPr lang="en-US" sz="2400" dirty="0" err="1" smtClean="0">
                <a:latin typeface="Arial Black" pitchFamily="34" charset="0"/>
              </a:rPr>
              <a:t>tujuan-tujuan</a:t>
            </a:r>
            <a:r>
              <a:rPr lang="en-US" sz="2400" dirty="0" smtClean="0">
                <a:latin typeface="Arial Black" pitchFamily="34" charset="0"/>
              </a:rPr>
              <a:t> lain.</a:t>
            </a:r>
          </a:p>
          <a:p>
            <a:pPr algn="just" eaLnBrk="1" hangingPunct="1">
              <a:buFont typeface="Wingdings" pitchFamily="2" charset="2"/>
              <a:buNone/>
              <a:defRPr/>
            </a:pPr>
            <a:endParaRPr lang="en-US" sz="2400" dirty="0" smtClean="0">
              <a:latin typeface="Arial Black" pitchFamily="34" charset="0"/>
            </a:endParaRPr>
          </a:p>
          <a:p>
            <a:pPr algn="just" eaLnBrk="1" hangingPunct="1">
              <a:buFont typeface="Wingdings" pitchFamily="2" charset="2"/>
              <a:buNone/>
              <a:defRPr/>
            </a:pPr>
            <a:r>
              <a:rPr lang="en-US" sz="2400" dirty="0" smtClean="0">
                <a:solidFill>
                  <a:srgbClr val="FFBC01"/>
                </a:solidFill>
                <a:latin typeface="Arial Black" pitchFamily="34" charset="0"/>
              </a:rPr>
              <a:t>»</a:t>
            </a:r>
            <a:r>
              <a:rPr lang="en-US" sz="2400" dirty="0" smtClean="0">
                <a:latin typeface="Arial Black" pitchFamily="34" charset="0"/>
              </a:rPr>
              <a:t>	</a:t>
            </a:r>
            <a:r>
              <a:rPr lang="id-ID" sz="2400" dirty="0" smtClean="0">
                <a:latin typeface="Arial Black" pitchFamily="34" charset="0"/>
              </a:rPr>
              <a:t>Pemenuhan akan bahan baku kayu dituntut a</a:t>
            </a:r>
            <a:r>
              <a:rPr lang="en-US" sz="2400" dirty="0" err="1" smtClean="0">
                <a:latin typeface="Arial Black" pitchFamily="34" charset="0"/>
              </a:rPr>
              <a:t>dany</a:t>
            </a:r>
            <a:r>
              <a:rPr lang="id-ID" sz="2400" dirty="0" smtClean="0">
                <a:latin typeface="Arial Black" pitchFamily="34" charset="0"/>
              </a:rPr>
              <a:t>a</a:t>
            </a:r>
            <a:r>
              <a:rPr lang="en-US" sz="2400" dirty="0" smtClean="0">
                <a:latin typeface="Arial Black" pitchFamily="34" charset="0"/>
              </a:rPr>
              <a:t> </a:t>
            </a:r>
            <a:r>
              <a:rPr lang="en-US" sz="2400" dirty="0" err="1" smtClean="0">
                <a:latin typeface="Arial Black" pitchFamily="34" charset="0"/>
              </a:rPr>
              <a:t>persyaratan</a:t>
            </a:r>
            <a:r>
              <a:rPr lang="en-US" sz="2400" dirty="0" smtClean="0">
                <a:latin typeface="Arial Black" pitchFamily="34" charset="0"/>
              </a:rPr>
              <a:t> </a:t>
            </a:r>
            <a:r>
              <a:rPr lang="en-US" sz="2400" dirty="0" err="1" smtClean="0">
                <a:latin typeface="Arial Black" pitchFamily="34" charset="0"/>
              </a:rPr>
              <a:t>kualitas</a:t>
            </a:r>
            <a:r>
              <a:rPr lang="en-US" sz="2400" dirty="0" smtClean="0">
                <a:latin typeface="Arial Black" pitchFamily="34" charset="0"/>
              </a:rPr>
              <a:t> dan </a:t>
            </a:r>
            <a:r>
              <a:rPr lang="en-US" sz="2400" dirty="0" err="1" smtClean="0">
                <a:latin typeface="Arial Black" pitchFamily="34" charset="0"/>
              </a:rPr>
              <a:t>kuantitas</a:t>
            </a:r>
            <a:r>
              <a:rPr lang="en-US" sz="2400" dirty="0" smtClean="0">
                <a:latin typeface="Arial Black" pitchFamily="34" charset="0"/>
              </a:rPr>
              <a:t> </a:t>
            </a:r>
            <a:r>
              <a:rPr lang="en-US" sz="2400" dirty="0" err="1" smtClean="0">
                <a:latin typeface="Arial Black" pitchFamily="34" charset="0"/>
              </a:rPr>
              <a:t>terhadap</a:t>
            </a:r>
            <a:r>
              <a:rPr lang="en-US" sz="2400" dirty="0" smtClean="0">
                <a:latin typeface="Arial Black" pitchFamily="34" charset="0"/>
              </a:rPr>
              <a:t> </a:t>
            </a:r>
            <a:r>
              <a:rPr lang="en-US" sz="2400" dirty="0" err="1" smtClean="0">
                <a:latin typeface="Arial Black" pitchFamily="34" charset="0"/>
              </a:rPr>
              <a:t>produk</a:t>
            </a:r>
            <a:r>
              <a:rPr lang="en-US" sz="2400" dirty="0" smtClean="0">
                <a:latin typeface="Arial Black" pitchFamily="34" charset="0"/>
              </a:rPr>
              <a:t> </a:t>
            </a:r>
            <a:r>
              <a:rPr lang="en-US" sz="2400" dirty="0" err="1" smtClean="0">
                <a:latin typeface="Arial Black" pitchFamily="34" charset="0"/>
              </a:rPr>
              <a:t>bahan</a:t>
            </a:r>
            <a:r>
              <a:rPr lang="en-US" sz="2400" dirty="0" smtClean="0">
                <a:latin typeface="Arial Black" pitchFamily="34" charset="0"/>
              </a:rPr>
              <a:t> </a:t>
            </a:r>
            <a:r>
              <a:rPr lang="en-US" sz="2400" dirty="0" err="1" smtClean="0">
                <a:latin typeface="Arial Black" pitchFamily="34" charset="0"/>
              </a:rPr>
              <a:t>kayu</a:t>
            </a:r>
            <a:r>
              <a:rPr lang="en-US" sz="2400" dirty="0" smtClean="0">
                <a:latin typeface="Arial Black" pitchFamily="34" charset="0"/>
              </a:rPr>
              <a:t> </a:t>
            </a:r>
            <a:r>
              <a:rPr lang="en-US" sz="2400" dirty="0" err="1" smtClean="0">
                <a:latin typeface="Arial Black" pitchFamily="34" charset="0"/>
              </a:rPr>
              <a:t>tertentu</a:t>
            </a:r>
            <a:r>
              <a:rPr lang="en-US" sz="2400" dirty="0" smtClean="0">
                <a:latin typeface="Arial Black" pitchFamily="34" charset="0"/>
              </a:rPr>
              <a:t> </a:t>
            </a:r>
            <a:r>
              <a:rPr lang="en-US" sz="2400" dirty="0" err="1" smtClean="0">
                <a:latin typeface="Arial Black" pitchFamily="34" charset="0"/>
              </a:rPr>
              <a:t>dalam</a:t>
            </a:r>
            <a:r>
              <a:rPr lang="en-US" sz="2400" dirty="0" smtClean="0">
                <a:latin typeface="Arial Black" pitchFamily="34" charset="0"/>
              </a:rPr>
              <a:t> </a:t>
            </a:r>
            <a:r>
              <a:rPr lang="en-US" sz="2400" dirty="0" err="1" smtClean="0">
                <a:latin typeface="Arial Black" pitchFamily="34" charset="0"/>
              </a:rPr>
              <a:t>waktu</a:t>
            </a:r>
            <a:r>
              <a:rPr lang="en-US" sz="2400" dirty="0" smtClean="0">
                <a:latin typeface="Arial Black" pitchFamily="34" charset="0"/>
              </a:rPr>
              <a:t> yang </a:t>
            </a:r>
            <a:r>
              <a:rPr lang="en-US" sz="2400" dirty="0" err="1" smtClean="0">
                <a:latin typeface="Arial Black" pitchFamily="34" charset="0"/>
              </a:rPr>
              <a:t>tertentu</a:t>
            </a:r>
            <a:r>
              <a:rPr lang="en-US" sz="2400" dirty="0" smtClean="0">
                <a:latin typeface="Arial Black"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randombar(horizontal)">
                                      <p:cBhvr>
                                        <p:cTn id="7" dur="500"/>
                                        <p:tgtEl>
                                          <p:spTgt spid="163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6387">
                                            <p:txEl>
                                              <p:pRg st="3" end="3"/>
                                            </p:txEl>
                                          </p:spTgt>
                                        </p:tgtEl>
                                        <p:attrNameLst>
                                          <p:attrName>style.visibility</p:attrName>
                                        </p:attrNameLst>
                                      </p:cBhvr>
                                      <p:to>
                                        <p:strVal val="visible"/>
                                      </p:to>
                                    </p:set>
                                    <p:animEffect transition="in" filter="randombar(horizontal)">
                                      <p:cBhvr>
                                        <p:cTn id="12" dur="5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0"/>
            <a:ext cx="8229600" cy="990600"/>
          </a:xfrm>
        </p:spPr>
        <p:txBody>
          <a:bodyPr/>
          <a:lstStyle/>
          <a:p>
            <a:pPr eaLnBrk="1" hangingPunct="1">
              <a:defRPr/>
            </a:pPr>
            <a:r>
              <a:rPr lang="id-ID" sz="2800" b="1" dirty="0" smtClean="0">
                <a:solidFill>
                  <a:srgbClr val="36DA20"/>
                </a:solidFill>
                <a:latin typeface="Arial Black" pitchFamily="34" charset="0"/>
              </a:rPr>
              <a:t>Teknik Pengaturan</a:t>
            </a:r>
            <a:r>
              <a:rPr lang="en-US" sz="2800" b="1" dirty="0" smtClean="0">
                <a:solidFill>
                  <a:srgbClr val="36DA20"/>
                </a:solidFill>
                <a:latin typeface="Arial Black" pitchFamily="34" charset="0"/>
              </a:rPr>
              <a:t> </a:t>
            </a:r>
            <a:r>
              <a:rPr lang="en-US" sz="2800" b="1" dirty="0" err="1" smtClean="0">
                <a:solidFill>
                  <a:srgbClr val="36DA20"/>
                </a:solidFill>
                <a:latin typeface="Arial Black" pitchFamily="34" charset="0"/>
              </a:rPr>
              <a:t>Komposisi</a:t>
            </a:r>
            <a:r>
              <a:rPr lang="en-US" sz="2800" b="1" dirty="0" smtClean="0">
                <a:solidFill>
                  <a:srgbClr val="36DA20"/>
                </a:solidFill>
                <a:latin typeface="Arial Black" pitchFamily="34" charset="0"/>
              </a:rPr>
              <a:t> </a:t>
            </a:r>
            <a:r>
              <a:rPr lang="en-US" sz="2800" b="1" dirty="0" err="1" smtClean="0">
                <a:solidFill>
                  <a:srgbClr val="36DA20"/>
                </a:solidFill>
                <a:latin typeface="Arial Black" pitchFamily="34" charset="0"/>
              </a:rPr>
              <a:t>Jenis</a:t>
            </a:r>
            <a:endParaRPr lang="en-US" sz="2800" b="1" dirty="0" smtClean="0">
              <a:solidFill>
                <a:srgbClr val="36DA20"/>
              </a:solidFill>
              <a:latin typeface="Arial Black" pitchFamily="34" charset="0"/>
            </a:endParaRPr>
          </a:p>
        </p:txBody>
      </p:sp>
      <p:sp>
        <p:nvSpPr>
          <p:cNvPr id="19459" name="Rectangle 3"/>
          <p:cNvSpPr>
            <a:spLocks noGrp="1" noChangeArrowheads="1"/>
          </p:cNvSpPr>
          <p:nvPr>
            <p:ph type="body" idx="1"/>
          </p:nvPr>
        </p:nvSpPr>
        <p:spPr>
          <a:xfrm>
            <a:off x="457200" y="838200"/>
            <a:ext cx="8229600" cy="5562600"/>
          </a:xfrm>
        </p:spPr>
        <p:txBody>
          <a:bodyPr/>
          <a:lstStyle/>
          <a:p>
            <a:pPr algn="just" eaLnBrk="1" hangingPunct="1">
              <a:lnSpc>
                <a:spcPct val="90000"/>
              </a:lnSpc>
              <a:buFont typeface="Wingdings" pitchFamily="2" charset="2"/>
              <a:buNone/>
              <a:defRPr/>
            </a:pPr>
            <a:r>
              <a:rPr lang="en-US" sz="2400" smtClean="0">
                <a:solidFill>
                  <a:srgbClr val="36DA20"/>
                </a:solidFill>
                <a:latin typeface="Arial Black" pitchFamily="34" charset="0"/>
              </a:rPr>
              <a:t>~</a:t>
            </a:r>
            <a:r>
              <a:rPr lang="en-US" sz="2400" smtClean="0">
                <a:latin typeface="Arial Black" pitchFamily="34" charset="0"/>
              </a:rPr>
              <a:t>	Salah satu tujuan silvikultur adalah untuk mengatur komposisi jenis dalam tegakan hutan yang paling baik dan sesuai ditinjau dari aspek ekonomi dan ekologi. </a:t>
            </a:r>
          </a:p>
          <a:p>
            <a:pPr algn="just" eaLnBrk="1" hangingPunct="1">
              <a:lnSpc>
                <a:spcPct val="90000"/>
              </a:lnSpc>
              <a:buFont typeface="Wingdings" pitchFamily="2" charset="2"/>
              <a:buNone/>
              <a:defRPr/>
            </a:pPr>
            <a:endParaRPr lang="en-US" sz="2400" smtClean="0">
              <a:latin typeface="Arial Black" pitchFamily="34" charset="0"/>
            </a:endParaRPr>
          </a:p>
          <a:p>
            <a:pPr algn="just" eaLnBrk="1" hangingPunct="1">
              <a:lnSpc>
                <a:spcPct val="90000"/>
              </a:lnSpc>
              <a:buFont typeface="Wingdings" pitchFamily="2" charset="2"/>
              <a:buNone/>
              <a:defRPr/>
            </a:pPr>
            <a:r>
              <a:rPr lang="en-US" sz="2400" smtClean="0">
                <a:solidFill>
                  <a:srgbClr val="36DA20"/>
                </a:solidFill>
                <a:latin typeface="Arial Black" pitchFamily="34" charset="0"/>
              </a:rPr>
              <a:t>~</a:t>
            </a:r>
            <a:r>
              <a:rPr lang="en-US" sz="2400" smtClean="0">
                <a:latin typeface="Arial Black" pitchFamily="34" charset="0"/>
              </a:rPr>
              <a:t>	Tegakan hutan yang dikelola akan mempunyai jumlah jenis yang lebih rendah dibanding dengan jumlah jenis pada hutan alam yang tidak dikelola. Jenis tumbuhan yang tidak dikehendaki umumnya tumbuh dengan suburnya di dalam tegakan hutan sehingga mengorbankan jenis-jenis yang dikehendaki; oleh karena itu tindakan-tindakan silvikultur dengan mengatur komposisi jenis perlu untuk dilakukan (Smith 1986).</a:t>
            </a:r>
          </a:p>
        </p:txBody>
      </p:sp>
    </p:spTree>
    <p:extLst>
      <p:ext uri="{BB962C8B-B14F-4D97-AF65-F5344CB8AC3E}">
        <p14:creationId xmlns:p14="http://schemas.microsoft.com/office/powerpoint/2010/main" val="353630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randombar(horizontal)">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checkerboard(across)">
                                      <p:cBhvr>
                                        <p:cTn id="12" dur="500"/>
                                        <p:tgtEl>
                                          <p:spTgt spid="194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randombar(horizontal)">
                                      <p:cBhvr>
                                        <p:cTn id="17" dur="500"/>
                                        <p:tgtEl>
                                          <p:spTgt spid="19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7813"/>
            <a:ext cx="8229600" cy="106362"/>
          </a:xfrm>
        </p:spPr>
        <p:txBody>
          <a:bodyPr/>
          <a:lstStyle/>
          <a:p>
            <a:pPr eaLnBrk="1" hangingPunct="1">
              <a:defRPr/>
            </a:pPr>
            <a:endParaRPr lang="en-AU" sz="4000" smtClean="0"/>
          </a:p>
        </p:txBody>
      </p:sp>
      <p:sp>
        <p:nvSpPr>
          <p:cNvPr id="20483" name="Rectangle 3"/>
          <p:cNvSpPr>
            <a:spLocks noGrp="1" noChangeArrowheads="1"/>
          </p:cNvSpPr>
          <p:nvPr>
            <p:ph type="body" idx="1"/>
          </p:nvPr>
        </p:nvSpPr>
        <p:spPr>
          <a:xfrm>
            <a:off x="457200" y="533400"/>
            <a:ext cx="8229600" cy="6019800"/>
          </a:xfrm>
        </p:spPr>
        <p:txBody>
          <a:bodyPr/>
          <a:lstStyle/>
          <a:p>
            <a:pPr algn="just" eaLnBrk="1" hangingPunct="1">
              <a:lnSpc>
                <a:spcPct val="80000"/>
              </a:lnSpc>
              <a:buFontTx/>
              <a:buNone/>
              <a:defRPr/>
            </a:pPr>
            <a:r>
              <a:rPr lang="en-US" sz="2400" smtClean="0">
                <a:solidFill>
                  <a:srgbClr val="36DA20"/>
                </a:solidFill>
                <a:latin typeface="Arial Black" pitchFamily="34" charset="0"/>
              </a:rPr>
              <a:t>*</a:t>
            </a:r>
            <a:r>
              <a:rPr lang="en-US" sz="2400" smtClean="0">
                <a:latin typeface="Arial Black" pitchFamily="34" charset="0"/>
              </a:rPr>
              <a:t>	Komposisi jenis dapat dikontrol melalui pengaturan jenis dan tingkat perlakuan perombakan tegakan selama periode pembangunan tegakan baru.</a:t>
            </a:r>
          </a:p>
          <a:p>
            <a:pPr algn="just" eaLnBrk="1" hangingPunct="1">
              <a:lnSpc>
                <a:spcPct val="80000"/>
              </a:lnSpc>
              <a:buFontTx/>
              <a:buNone/>
              <a:defRPr/>
            </a:pPr>
            <a:endParaRPr lang="en-US" sz="2400" smtClean="0">
              <a:latin typeface="Arial Black" pitchFamily="34" charset="0"/>
            </a:endParaRPr>
          </a:p>
          <a:p>
            <a:pPr algn="just" eaLnBrk="1" hangingPunct="1">
              <a:lnSpc>
                <a:spcPct val="80000"/>
              </a:lnSpc>
              <a:buFontTx/>
              <a:buNone/>
              <a:defRPr/>
            </a:pPr>
            <a:r>
              <a:rPr lang="en-US" sz="2400" smtClean="0">
                <a:solidFill>
                  <a:srgbClr val="36DA20"/>
                </a:solidFill>
                <a:latin typeface="Arial Black" pitchFamily="34" charset="0"/>
              </a:rPr>
              <a:t>*</a:t>
            </a:r>
            <a:r>
              <a:rPr lang="en-US" sz="2400" smtClean="0">
                <a:latin typeface="Arial Black" pitchFamily="34" charset="0"/>
              </a:rPr>
              <a:t>	Kondisi lingkungan diatur dan dibuat sesuai dengan proses suksesi alamiah yang akan menghasilkan tegakan yang didominasi oleh jenis-jenis berharga yang dikehendaki.</a:t>
            </a:r>
          </a:p>
          <a:p>
            <a:pPr algn="just" eaLnBrk="1" hangingPunct="1">
              <a:lnSpc>
                <a:spcPct val="80000"/>
              </a:lnSpc>
              <a:buFontTx/>
              <a:buNone/>
              <a:defRPr/>
            </a:pPr>
            <a:endParaRPr lang="en-US" sz="2400" smtClean="0">
              <a:latin typeface="Arial Black" pitchFamily="34" charset="0"/>
            </a:endParaRPr>
          </a:p>
          <a:p>
            <a:pPr algn="just" eaLnBrk="1" hangingPunct="1">
              <a:lnSpc>
                <a:spcPct val="80000"/>
              </a:lnSpc>
              <a:buFont typeface="Wingdings" pitchFamily="2" charset="2"/>
              <a:buNone/>
              <a:defRPr/>
            </a:pPr>
            <a:r>
              <a:rPr lang="en-US" sz="2400" smtClean="0">
                <a:solidFill>
                  <a:srgbClr val="36DA20"/>
                </a:solidFill>
                <a:latin typeface="Arial Black" pitchFamily="34" charset="0"/>
              </a:rPr>
              <a:t>*</a:t>
            </a:r>
            <a:r>
              <a:rPr lang="en-US" sz="2400" smtClean="0">
                <a:latin typeface="Arial Black" pitchFamily="34" charset="0"/>
              </a:rPr>
              <a:t>	Proses suksesi alam tidak selalu dalam kondisi yang mampu menghasilkan suatu komposisi jenis yang diharapkan.  </a:t>
            </a:r>
          </a:p>
          <a:p>
            <a:pPr algn="just" eaLnBrk="1" hangingPunct="1">
              <a:lnSpc>
                <a:spcPct val="80000"/>
              </a:lnSpc>
              <a:buFont typeface="Wingdings" pitchFamily="2" charset="2"/>
              <a:buNone/>
              <a:defRPr/>
            </a:pPr>
            <a:endParaRPr lang="en-US" sz="2400" smtClean="0">
              <a:latin typeface="Arial Black" pitchFamily="34" charset="0"/>
            </a:endParaRPr>
          </a:p>
          <a:p>
            <a:pPr algn="just" eaLnBrk="1" hangingPunct="1">
              <a:lnSpc>
                <a:spcPct val="80000"/>
              </a:lnSpc>
              <a:buFont typeface="Wingdings" pitchFamily="2" charset="2"/>
              <a:buNone/>
              <a:defRPr/>
            </a:pPr>
            <a:r>
              <a:rPr lang="en-US" sz="2400" smtClean="0">
                <a:latin typeface="Arial Black" pitchFamily="34" charset="0"/>
              </a:rPr>
              <a:t>	</a:t>
            </a:r>
            <a:r>
              <a:rPr lang="en-US" sz="2400" smtClean="0">
                <a:solidFill>
                  <a:srgbClr val="36DA20"/>
                </a:solidFill>
                <a:latin typeface="Arial Black" pitchFamily="34" charset="0"/>
                <a:sym typeface="Wingdings" pitchFamily="2" charset="2"/>
              </a:rPr>
              <a:t></a:t>
            </a:r>
            <a:r>
              <a:rPr lang="en-US" sz="2400" smtClean="0">
                <a:latin typeface="Arial Black" pitchFamily="34" charset="0"/>
                <a:sym typeface="Wingdings" pitchFamily="2" charset="2"/>
              </a:rPr>
              <a:t> Pengendalian baik secara langsung atau 	tidak langsung terhadap jenis yang tidak 	dikehendaki perlu untuk dilakukan. </a:t>
            </a:r>
            <a:r>
              <a:rPr lang="en-US" sz="2400" smtClean="0">
                <a:latin typeface="Arial Black" pitchFamily="34" charset="0"/>
              </a:rPr>
              <a:t> </a:t>
            </a:r>
          </a:p>
        </p:txBody>
      </p:sp>
    </p:spTree>
    <p:extLst>
      <p:ext uri="{BB962C8B-B14F-4D97-AF65-F5344CB8AC3E}">
        <p14:creationId xmlns:p14="http://schemas.microsoft.com/office/powerpoint/2010/main" val="1955712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randombar(horizontal)">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randombar(horizontal)">
                                      <p:cBhvr>
                                        <p:cTn id="12" dur="500"/>
                                        <p:tgtEl>
                                          <p:spTgt spid="204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randombar(horizontal)">
                                      <p:cBhvr>
                                        <p:cTn id="17" dur="500"/>
                                        <p:tgtEl>
                                          <p:spTgt spid="2048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0483">
                                            <p:txEl>
                                              <p:pRg st="6" end="6"/>
                                            </p:txEl>
                                          </p:spTgt>
                                        </p:tgtEl>
                                        <p:attrNameLst>
                                          <p:attrName>style.visibility</p:attrName>
                                        </p:attrNameLst>
                                      </p:cBhvr>
                                      <p:to>
                                        <p:strVal val="visible"/>
                                      </p:to>
                                    </p:set>
                                    <p:animEffect transition="in" filter="randombar(horizontal)">
                                      <p:cBhvr>
                                        <p:cTn id="22" dur="5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7813"/>
            <a:ext cx="8229600" cy="106362"/>
          </a:xfrm>
        </p:spPr>
        <p:txBody>
          <a:bodyPr/>
          <a:lstStyle/>
          <a:p>
            <a:pPr eaLnBrk="1" hangingPunct="1">
              <a:defRPr/>
            </a:pPr>
            <a:endParaRPr lang="en-AU" sz="4000" smtClean="0"/>
          </a:p>
        </p:txBody>
      </p:sp>
      <p:sp>
        <p:nvSpPr>
          <p:cNvPr id="21507" name="Rectangle 3"/>
          <p:cNvSpPr>
            <a:spLocks noGrp="1" noChangeArrowheads="1"/>
          </p:cNvSpPr>
          <p:nvPr>
            <p:ph type="body" idx="1"/>
          </p:nvPr>
        </p:nvSpPr>
        <p:spPr>
          <a:xfrm>
            <a:off x="457200" y="533400"/>
            <a:ext cx="8229600" cy="5943600"/>
          </a:xfrm>
        </p:spPr>
        <p:txBody>
          <a:bodyPr/>
          <a:lstStyle/>
          <a:p>
            <a:pPr algn="just" eaLnBrk="1" hangingPunct="1">
              <a:lnSpc>
                <a:spcPct val="90000"/>
              </a:lnSpc>
              <a:buFontTx/>
              <a:buNone/>
              <a:defRPr/>
            </a:pPr>
            <a:r>
              <a:rPr lang="en-US" sz="2400" smtClean="0">
                <a:solidFill>
                  <a:srgbClr val="36DA20"/>
                </a:solidFill>
                <a:latin typeface="Arial Black" pitchFamily="34" charset="0"/>
              </a:rPr>
              <a:t>*</a:t>
            </a:r>
            <a:r>
              <a:rPr lang="en-US" sz="2400" smtClean="0">
                <a:latin typeface="Arial Black" pitchFamily="34" charset="0"/>
              </a:rPr>
              <a:t>	Jenis-jenis berharga yang dikehendaki dapat ditingkatkan keberadaan dan pertumbuhannya melalui penanaman dan pengayaan atau dengan penaburan biji-biji langsung pada tempat-tempat tertentu. </a:t>
            </a:r>
          </a:p>
          <a:p>
            <a:pPr algn="just" eaLnBrk="1" hangingPunct="1">
              <a:lnSpc>
                <a:spcPct val="90000"/>
              </a:lnSpc>
              <a:buFontTx/>
              <a:buNone/>
              <a:defRPr/>
            </a:pPr>
            <a:endParaRPr lang="en-US" sz="2400" smtClean="0">
              <a:latin typeface="Arial Black" pitchFamily="34" charset="0"/>
            </a:endParaRPr>
          </a:p>
          <a:p>
            <a:pPr algn="just" eaLnBrk="1" hangingPunct="1">
              <a:lnSpc>
                <a:spcPct val="90000"/>
              </a:lnSpc>
              <a:buFont typeface="Wingdings" pitchFamily="2" charset="2"/>
              <a:buNone/>
              <a:defRPr/>
            </a:pPr>
            <a:r>
              <a:rPr lang="en-US" sz="2400" smtClean="0">
                <a:solidFill>
                  <a:srgbClr val="36DA20"/>
                </a:solidFill>
                <a:latin typeface="Arial Black" pitchFamily="34" charset="0"/>
              </a:rPr>
              <a:t>*</a:t>
            </a:r>
            <a:r>
              <a:rPr lang="en-US" sz="2400" smtClean="0">
                <a:latin typeface="Arial Black" pitchFamily="34" charset="0"/>
              </a:rPr>
              <a:t>	Juga dimungkinkan untuk meningkatkan nilai tegakan melalui penanaman jenis-jenis berharga eksotik yang dapat beradaptasi dengan lingkungan setempat. </a:t>
            </a:r>
          </a:p>
          <a:p>
            <a:pPr algn="just" eaLnBrk="1" hangingPunct="1">
              <a:lnSpc>
                <a:spcPct val="90000"/>
              </a:lnSpc>
              <a:buFont typeface="Wingdings" pitchFamily="2" charset="2"/>
              <a:buNone/>
              <a:defRPr/>
            </a:pPr>
            <a:endParaRPr lang="en-US" sz="2400" smtClean="0">
              <a:latin typeface="Arial Black" pitchFamily="34" charset="0"/>
            </a:endParaRPr>
          </a:p>
          <a:p>
            <a:pPr algn="just" eaLnBrk="1" hangingPunct="1">
              <a:lnSpc>
                <a:spcPct val="90000"/>
              </a:lnSpc>
              <a:buFont typeface="Wingdings" pitchFamily="2" charset="2"/>
              <a:buNone/>
              <a:defRPr/>
            </a:pPr>
            <a:r>
              <a:rPr lang="en-US" sz="2400" smtClean="0">
                <a:solidFill>
                  <a:srgbClr val="36DA20"/>
                </a:solidFill>
                <a:latin typeface="Arial Black" pitchFamily="34" charset="0"/>
                <a:sym typeface="Wingdings" pitchFamily="2" charset="2"/>
              </a:rPr>
              <a:t></a:t>
            </a:r>
            <a:r>
              <a:rPr lang="en-US" sz="2400" smtClean="0">
                <a:latin typeface="Arial Black" pitchFamily="34" charset="0"/>
                <a:sym typeface="Wingdings" pitchFamily="2" charset="2"/>
              </a:rPr>
              <a:t>	</a:t>
            </a:r>
            <a:r>
              <a:rPr lang="en-US" sz="2400" smtClean="0">
                <a:latin typeface="Arial Black" pitchFamily="34" charset="0"/>
              </a:rPr>
              <a:t>Sasaran dari pengaturan komposisi jenis    </a:t>
            </a:r>
          </a:p>
          <a:p>
            <a:pPr algn="just" eaLnBrk="1" hangingPunct="1">
              <a:lnSpc>
                <a:spcPct val="90000"/>
              </a:lnSpc>
              <a:buFont typeface="Wingdings" pitchFamily="2" charset="2"/>
              <a:buNone/>
              <a:defRPr/>
            </a:pPr>
            <a:r>
              <a:rPr lang="en-US" sz="2400" smtClean="0">
                <a:latin typeface="Arial Black" pitchFamily="34" charset="0"/>
              </a:rPr>
              <a:t>   adalah untuk mencapai suatu komposisi yang paling cocok dan layak antara tujuan pengelolaan dengan kendala alam yang timbul (Smith 1986). </a:t>
            </a:r>
          </a:p>
        </p:txBody>
      </p:sp>
    </p:spTree>
    <p:extLst>
      <p:ext uri="{BB962C8B-B14F-4D97-AF65-F5344CB8AC3E}">
        <p14:creationId xmlns:p14="http://schemas.microsoft.com/office/powerpoint/2010/main" val="123758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ox(in)">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box(in)">
                                      <p:cBhvr>
                                        <p:cTn id="12" dur="500"/>
                                        <p:tgtEl>
                                          <p:spTgt spid="215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1507">
                                            <p:txEl>
                                              <p:pRg st="4" end="4"/>
                                            </p:txEl>
                                          </p:spTgt>
                                        </p:tgtEl>
                                        <p:attrNameLst>
                                          <p:attrName>style.visibility</p:attrName>
                                        </p:attrNameLst>
                                      </p:cBhvr>
                                      <p:to>
                                        <p:strVal val="visible"/>
                                      </p:to>
                                    </p:set>
                                    <p:animEffect transition="in" filter="box(in)">
                                      <p:cBhvr>
                                        <p:cTn id="17" dur="500"/>
                                        <p:tgtEl>
                                          <p:spTgt spid="21507">
                                            <p:txEl>
                                              <p:pRg st="4" end="4"/>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21507">
                                            <p:txEl>
                                              <p:pRg st="5" end="5"/>
                                            </p:txEl>
                                          </p:spTgt>
                                        </p:tgtEl>
                                        <p:attrNameLst>
                                          <p:attrName>style.visibility</p:attrName>
                                        </p:attrNameLst>
                                      </p:cBhvr>
                                      <p:to>
                                        <p:strVal val="visible"/>
                                      </p:to>
                                    </p:set>
                                    <p:animEffect transition="in" filter="box(in)">
                                      <p:cBhvr>
                                        <p:cTn id="20" dur="500"/>
                                        <p:tgtEl>
                                          <p:spTgt spid="215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7813"/>
            <a:ext cx="8229600" cy="714375"/>
          </a:xfrm>
        </p:spPr>
        <p:txBody>
          <a:bodyPr/>
          <a:lstStyle/>
          <a:p>
            <a:pPr eaLnBrk="1" hangingPunct="1">
              <a:defRPr/>
            </a:pPr>
            <a:r>
              <a:rPr lang="id-ID" sz="2800" b="1" dirty="0" smtClean="0">
                <a:solidFill>
                  <a:srgbClr val="36DA20"/>
                </a:solidFill>
                <a:latin typeface="Arial Black" pitchFamily="34" charset="0"/>
              </a:rPr>
              <a:t>Teknik </a:t>
            </a:r>
            <a:r>
              <a:rPr lang="id-ID" sz="2800" b="1" dirty="0">
                <a:solidFill>
                  <a:srgbClr val="36DA20"/>
                </a:solidFill>
                <a:latin typeface="Arial Black" pitchFamily="34" charset="0"/>
              </a:rPr>
              <a:t>P</a:t>
            </a:r>
            <a:r>
              <a:rPr lang="en-US" sz="2800" b="1" dirty="0" err="1" smtClean="0">
                <a:solidFill>
                  <a:srgbClr val="36DA20"/>
                </a:solidFill>
                <a:latin typeface="Arial Black" pitchFamily="34" charset="0"/>
              </a:rPr>
              <a:t>engatur</a:t>
            </a:r>
            <a:r>
              <a:rPr lang="id-ID" sz="2800" b="1" dirty="0" smtClean="0">
                <a:solidFill>
                  <a:srgbClr val="36DA20"/>
                </a:solidFill>
                <a:latin typeface="Arial Black" pitchFamily="34" charset="0"/>
              </a:rPr>
              <a:t>an</a:t>
            </a:r>
            <a:r>
              <a:rPr lang="en-US" sz="2800" b="1" dirty="0" smtClean="0">
                <a:solidFill>
                  <a:srgbClr val="36DA20"/>
                </a:solidFill>
                <a:latin typeface="Arial Black" pitchFamily="34" charset="0"/>
              </a:rPr>
              <a:t> </a:t>
            </a:r>
            <a:r>
              <a:rPr lang="en-US" sz="2800" b="1" dirty="0" err="1" smtClean="0">
                <a:solidFill>
                  <a:srgbClr val="36DA20"/>
                </a:solidFill>
                <a:latin typeface="Arial Black" pitchFamily="34" charset="0"/>
              </a:rPr>
              <a:t>Struktur</a:t>
            </a:r>
            <a:r>
              <a:rPr lang="en-US" sz="2800" b="1" dirty="0" smtClean="0">
                <a:solidFill>
                  <a:srgbClr val="36DA20"/>
                </a:solidFill>
                <a:latin typeface="Arial Black" pitchFamily="34" charset="0"/>
              </a:rPr>
              <a:t> </a:t>
            </a:r>
            <a:r>
              <a:rPr lang="en-US" sz="2800" b="1" dirty="0" err="1" smtClean="0">
                <a:solidFill>
                  <a:srgbClr val="36DA20"/>
                </a:solidFill>
                <a:latin typeface="Arial Black" pitchFamily="34" charset="0"/>
              </a:rPr>
              <a:t>Tegakan</a:t>
            </a:r>
            <a:r>
              <a:rPr lang="en-US" sz="2800" dirty="0" smtClean="0">
                <a:solidFill>
                  <a:srgbClr val="36DA20"/>
                </a:solidFill>
                <a:latin typeface="Arial Black" pitchFamily="34" charset="0"/>
              </a:rPr>
              <a:t> </a:t>
            </a:r>
          </a:p>
        </p:txBody>
      </p:sp>
      <p:sp>
        <p:nvSpPr>
          <p:cNvPr id="17411" name="Rectangle 3"/>
          <p:cNvSpPr>
            <a:spLocks noGrp="1" noChangeArrowheads="1"/>
          </p:cNvSpPr>
          <p:nvPr>
            <p:ph type="body" idx="1"/>
          </p:nvPr>
        </p:nvSpPr>
        <p:spPr>
          <a:xfrm>
            <a:off x="457200" y="914400"/>
            <a:ext cx="5029200" cy="5562600"/>
          </a:xfrm>
        </p:spPr>
        <p:txBody>
          <a:bodyPr/>
          <a:lstStyle/>
          <a:p>
            <a:pPr algn="just" eaLnBrk="1" hangingPunct="1">
              <a:lnSpc>
                <a:spcPct val="90000"/>
              </a:lnSpc>
              <a:buFont typeface="Wingdings" pitchFamily="2" charset="2"/>
              <a:buNone/>
              <a:defRPr/>
            </a:pPr>
            <a:r>
              <a:rPr lang="en-US" sz="2000" dirty="0" smtClean="0">
                <a:solidFill>
                  <a:srgbClr val="36DA20"/>
                </a:solidFill>
                <a:latin typeface="Arial Black" pitchFamily="34" charset="0"/>
              </a:rPr>
              <a:t>~</a:t>
            </a:r>
            <a:r>
              <a:rPr lang="en-US" sz="2000" dirty="0" smtClean="0">
                <a:latin typeface="Arial Black" pitchFamily="34" charset="0"/>
              </a:rPr>
              <a:t>	</a:t>
            </a:r>
            <a:r>
              <a:rPr lang="en-US" sz="2000" dirty="0" err="1" smtClean="0">
                <a:latin typeface="Arial Black" pitchFamily="34" charset="0"/>
              </a:rPr>
              <a:t>Teknik</a:t>
            </a:r>
            <a:r>
              <a:rPr lang="en-US" sz="2000" dirty="0" smtClean="0">
                <a:latin typeface="Arial Black" pitchFamily="34" charset="0"/>
              </a:rPr>
              <a:t> </a:t>
            </a:r>
            <a:r>
              <a:rPr lang="en-US" sz="2000" dirty="0" err="1" smtClean="0">
                <a:latin typeface="Arial Black" pitchFamily="34" charset="0"/>
              </a:rPr>
              <a:t>Silvikultur</a:t>
            </a:r>
            <a:r>
              <a:rPr lang="en-US" sz="2000" dirty="0" smtClean="0">
                <a:latin typeface="Arial Black" pitchFamily="34" charset="0"/>
              </a:rPr>
              <a:t> </a:t>
            </a:r>
            <a:r>
              <a:rPr lang="en-US" sz="2000" dirty="0" err="1" smtClean="0">
                <a:latin typeface="Arial Black" pitchFamily="34" charset="0"/>
              </a:rPr>
              <a:t>diarahkan</a:t>
            </a:r>
            <a:r>
              <a:rPr lang="en-US" sz="2000" dirty="0" smtClean="0">
                <a:latin typeface="Arial Black" pitchFamily="34" charset="0"/>
              </a:rPr>
              <a:t> </a:t>
            </a:r>
            <a:r>
              <a:rPr lang="en-US" sz="2000" dirty="0" err="1" smtClean="0">
                <a:latin typeface="Arial Black" pitchFamily="34" charset="0"/>
              </a:rPr>
              <a:t>pada</a:t>
            </a:r>
            <a:r>
              <a:rPr lang="en-US" sz="2000" dirty="0" smtClean="0">
                <a:latin typeface="Arial Black" pitchFamily="34" charset="0"/>
              </a:rPr>
              <a:t> </a:t>
            </a:r>
            <a:r>
              <a:rPr lang="en-US" sz="2000" dirty="0" err="1" smtClean="0">
                <a:latin typeface="Arial Black" pitchFamily="34" charset="0"/>
              </a:rPr>
              <a:t>perancangan</a:t>
            </a:r>
            <a:r>
              <a:rPr lang="en-US" sz="2000" dirty="0" smtClean="0">
                <a:latin typeface="Arial Black" pitchFamily="34" charset="0"/>
              </a:rPr>
              <a:t> </a:t>
            </a:r>
            <a:r>
              <a:rPr lang="en-US" sz="2000" dirty="0" err="1" smtClean="0">
                <a:latin typeface="Arial Black" pitchFamily="34" charset="0"/>
              </a:rPr>
              <a:t>suatu</a:t>
            </a:r>
            <a:r>
              <a:rPr lang="en-US" sz="2000" dirty="0" smtClean="0">
                <a:latin typeface="Arial Black" pitchFamily="34" charset="0"/>
              </a:rPr>
              <a:t> </a:t>
            </a:r>
            <a:r>
              <a:rPr lang="en-US" sz="2000" dirty="0" err="1" smtClean="0">
                <a:latin typeface="Arial Black" pitchFamily="34" charset="0"/>
              </a:rPr>
              <a:t>struktur</a:t>
            </a:r>
            <a:r>
              <a:rPr lang="en-US" sz="2000" dirty="0" smtClean="0">
                <a:latin typeface="Arial Black" pitchFamily="34" charset="0"/>
              </a:rPr>
              <a:t> </a:t>
            </a:r>
            <a:r>
              <a:rPr lang="en-US" sz="2000" dirty="0" err="1" smtClean="0">
                <a:latin typeface="Arial Black" pitchFamily="34" charset="0"/>
              </a:rPr>
              <a:t>tegakan</a:t>
            </a:r>
            <a:r>
              <a:rPr lang="en-US" sz="2000" dirty="0" smtClean="0">
                <a:latin typeface="Arial Black" pitchFamily="34" charset="0"/>
              </a:rPr>
              <a:t> yang </a:t>
            </a:r>
            <a:r>
              <a:rPr lang="en-US" sz="2000" dirty="0" err="1" smtClean="0">
                <a:latin typeface="Arial Black" pitchFamily="34" charset="0"/>
              </a:rPr>
              <a:t>akan</a:t>
            </a:r>
            <a:r>
              <a:rPr lang="en-US" sz="2000" dirty="0" smtClean="0">
                <a:latin typeface="Arial Black" pitchFamily="34" charset="0"/>
              </a:rPr>
              <a:t> </a:t>
            </a:r>
            <a:r>
              <a:rPr lang="en-US" sz="2000" dirty="0" err="1" smtClean="0">
                <a:latin typeface="Arial Black" pitchFamily="34" charset="0"/>
              </a:rPr>
              <a:t>menghubungkan</a:t>
            </a:r>
            <a:r>
              <a:rPr lang="en-US" sz="2000" dirty="0" smtClean="0">
                <a:latin typeface="Arial Black" pitchFamily="34" charset="0"/>
              </a:rPr>
              <a:t> </a:t>
            </a:r>
            <a:r>
              <a:rPr lang="en-US" sz="2000" dirty="0" err="1" smtClean="0">
                <a:latin typeface="Arial Black" pitchFamily="34" charset="0"/>
              </a:rPr>
              <a:t>antara</a:t>
            </a:r>
            <a:r>
              <a:rPr lang="en-US" sz="2000" dirty="0" smtClean="0">
                <a:latin typeface="Arial Black" pitchFamily="34" charset="0"/>
              </a:rPr>
              <a:t> </a:t>
            </a:r>
            <a:r>
              <a:rPr lang="en-US" sz="2000" dirty="0" err="1" smtClean="0">
                <a:latin typeface="Arial Black" pitchFamily="34" charset="0"/>
              </a:rPr>
              <a:t>tujuan</a:t>
            </a:r>
            <a:r>
              <a:rPr lang="en-US" sz="2000" dirty="0" smtClean="0">
                <a:latin typeface="Arial Black" pitchFamily="34" charset="0"/>
              </a:rPr>
              <a:t> </a:t>
            </a:r>
            <a:r>
              <a:rPr lang="en-US" sz="2000" dirty="0" err="1" smtClean="0">
                <a:latin typeface="Arial Black" pitchFamily="34" charset="0"/>
              </a:rPr>
              <a:t>pengelolaan</a:t>
            </a:r>
            <a:r>
              <a:rPr lang="en-US" sz="2000" dirty="0" smtClean="0">
                <a:latin typeface="Arial Black" pitchFamily="34" charset="0"/>
              </a:rPr>
              <a:t> yang </a:t>
            </a:r>
            <a:r>
              <a:rPr lang="en-US" sz="2000" dirty="0" err="1" smtClean="0">
                <a:latin typeface="Arial Black" pitchFamily="34" charset="0"/>
              </a:rPr>
              <a:t>diharapkan</a:t>
            </a:r>
            <a:r>
              <a:rPr lang="en-US" sz="2000" dirty="0" smtClean="0">
                <a:latin typeface="Arial Black" pitchFamily="34" charset="0"/>
              </a:rPr>
              <a:t>, </a:t>
            </a:r>
            <a:r>
              <a:rPr lang="en-US" sz="2000" dirty="0" err="1" smtClean="0">
                <a:latin typeface="Arial Black" pitchFamily="34" charset="0"/>
              </a:rPr>
              <a:t>keselarasan</a:t>
            </a:r>
            <a:r>
              <a:rPr lang="en-US" sz="2000" dirty="0" smtClean="0">
                <a:latin typeface="Arial Black" pitchFamily="34" charset="0"/>
              </a:rPr>
              <a:t> </a:t>
            </a:r>
            <a:r>
              <a:rPr lang="en-US" sz="2000" dirty="0" err="1" smtClean="0">
                <a:latin typeface="Arial Black" pitchFamily="34" charset="0"/>
              </a:rPr>
              <a:t>dengan</a:t>
            </a:r>
            <a:r>
              <a:rPr lang="en-US" sz="2000" dirty="0" smtClean="0">
                <a:latin typeface="Arial Black" pitchFamily="34" charset="0"/>
              </a:rPr>
              <a:t> </a:t>
            </a:r>
            <a:r>
              <a:rPr lang="en-US" sz="2000" dirty="0" err="1" smtClean="0">
                <a:latin typeface="Arial Black" pitchFamily="34" charset="0"/>
              </a:rPr>
              <a:t>lingkungan</a:t>
            </a:r>
            <a:r>
              <a:rPr lang="en-US" sz="2000" dirty="0" smtClean="0">
                <a:latin typeface="Arial Black" pitchFamily="34" charset="0"/>
              </a:rPr>
              <a:t> dan </a:t>
            </a:r>
            <a:r>
              <a:rPr lang="en-US" sz="2000" dirty="0" err="1" smtClean="0">
                <a:latin typeface="Arial Black" pitchFamily="34" charset="0"/>
              </a:rPr>
              <a:t>dampak</a:t>
            </a:r>
            <a:r>
              <a:rPr lang="en-US" sz="2000" dirty="0" smtClean="0">
                <a:latin typeface="Arial Black" pitchFamily="34" charset="0"/>
              </a:rPr>
              <a:t> </a:t>
            </a:r>
            <a:r>
              <a:rPr lang="en-US" sz="2000" dirty="0" err="1" smtClean="0">
                <a:latin typeface="Arial Black" pitchFamily="34" charset="0"/>
              </a:rPr>
              <a:t>lingkungan</a:t>
            </a:r>
            <a:r>
              <a:rPr lang="en-US" sz="2000" dirty="0" smtClean="0">
                <a:latin typeface="Arial Black" pitchFamily="34" charset="0"/>
              </a:rPr>
              <a:t> yang </a:t>
            </a:r>
            <a:r>
              <a:rPr lang="en-US" sz="2000" dirty="0" err="1" smtClean="0">
                <a:latin typeface="Arial Black" pitchFamily="34" charset="0"/>
              </a:rPr>
              <a:t>ditimbulkan</a:t>
            </a:r>
            <a:r>
              <a:rPr lang="en-US" sz="2000" dirty="0" smtClean="0">
                <a:latin typeface="Arial Black" pitchFamily="34" charset="0"/>
              </a:rPr>
              <a:t>. </a:t>
            </a:r>
          </a:p>
          <a:p>
            <a:pPr algn="just" eaLnBrk="1" hangingPunct="1">
              <a:lnSpc>
                <a:spcPct val="90000"/>
              </a:lnSpc>
              <a:buFont typeface="Wingdings" pitchFamily="2" charset="2"/>
              <a:buNone/>
              <a:defRPr/>
            </a:pPr>
            <a:endParaRPr lang="en-US" sz="2000" dirty="0" smtClean="0">
              <a:latin typeface="Arial Black" pitchFamily="34" charset="0"/>
            </a:endParaRPr>
          </a:p>
          <a:p>
            <a:pPr algn="just" eaLnBrk="1" hangingPunct="1">
              <a:lnSpc>
                <a:spcPct val="90000"/>
              </a:lnSpc>
              <a:buFont typeface="Wingdings" pitchFamily="2" charset="2"/>
              <a:buNone/>
              <a:defRPr/>
            </a:pPr>
            <a:r>
              <a:rPr lang="en-US" sz="2000" dirty="0" smtClean="0">
                <a:solidFill>
                  <a:srgbClr val="36DA20"/>
                </a:solidFill>
                <a:latin typeface="Arial Black" pitchFamily="34" charset="0"/>
              </a:rPr>
              <a:t>~</a:t>
            </a:r>
            <a:r>
              <a:rPr lang="en-US" sz="2000" dirty="0" smtClean="0">
                <a:latin typeface="Arial Black" pitchFamily="34" charset="0"/>
              </a:rPr>
              <a:t>	</a:t>
            </a:r>
            <a:r>
              <a:rPr lang="en-US" sz="2000" dirty="0" err="1" smtClean="0">
                <a:latin typeface="Arial Black" pitchFamily="34" charset="0"/>
              </a:rPr>
              <a:t>Tegakan</a:t>
            </a:r>
            <a:r>
              <a:rPr lang="en-US" sz="2000" dirty="0" smtClean="0">
                <a:latin typeface="Arial Black" pitchFamily="34" charset="0"/>
              </a:rPr>
              <a:t> </a:t>
            </a:r>
            <a:r>
              <a:rPr lang="en-US" sz="2000" dirty="0" err="1" smtClean="0">
                <a:latin typeface="Arial Black" pitchFamily="34" charset="0"/>
              </a:rPr>
              <a:t>akan</a:t>
            </a:r>
            <a:r>
              <a:rPr lang="en-US" sz="2000" dirty="0" smtClean="0">
                <a:latin typeface="Arial Black" pitchFamily="34" charset="0"/>
              </a:rPr>
              <a:t> </a:t>
            </a:r>
            <a:r>
              <a:rPr lang="en-US" sz="2000" dirty="0" err="1" smtClean="0">
                <a:latin typeface="Arial Black" pitchFamily="34" charset="0"/>
              </a:rPr>
              <a:t>berubah</a:t>
            </a:r>
            <a:r>
              <a:rPr lang="en-US" sz="2000" dirty="0" smtClean="0">
                <a:latin typeface="Arial Black" pitchFamily="34" charset="0"/>
              </a:rPr>
              <a:t> </a:t>
            </a:r>
            <a:r>
              <a:rPr lang="en-US" sz="2000" dirty="0" err="1" smtClean="0">
                <a:latin typeface="Arial Black" pitchFamily="34" charset="0"/>
              </a:rPr>
              <a:t>sesuai</a:t>
            </a:r>
            <a:r>
              <a:rPr lang="en-US" sz="2000" dirty="0" smtClean="0">
                <a:latin typeface="Arial Black" pitchFamily="34" charset="0"/>
              </a:rPr>
              <a:t> </a:t>
            </a:r>
            <a:r>
              <a:rPr lang="en-US" sz="2000" dirty="0" err="1" smtClean="0">
                <a:latin typeface="Arial Black" pitchFamily="34" charset="0"/>
              </a:rPr>
              <a:t>dengan</a:t>
            </a:r>
            <a:r>
              <a:rPr lang="en-US" sz="2000" dirty="0" smtClean="0">
                <a:latin typeface="Arial Black" pitchFamily="34" charset="0"/>
              </a:rPr>
              <a:t> </a:t>
            </a:r>
            <a:r>
              <a:rPr lang="en-US" sz="2000" dirty="0" err="1" smtClean="0">
                <a:latin typeface="Arial Black" pitchFamily="34" charset="0"/>
              </a:rPr>
              <a:t>kondisi</a:t>
            </a:r>
            <a:r>
              <a:rPr lang="en-US" sz="2000" dirty="0" smtClean="0">
                <a:latin typeface="Arial Black" pitchFamily="34" charset="0"/>
              </a:rPr>
              <a:t> </a:t>
            </a:r>
            <a:r>
              <a:rPr lang="en-US" sz="2000" dirty="0" err="1" smtClean="0">
                <a:latin typeface="Arial Black" pitchFamily="34" charset="0"/>
              </a:rPr>
              <a:t>lingkungan</a:t>
            </a:r>
            <a:r>
              <a:rPr lang="en-US" sz="2000" dirty="0" smtClean="0">
                <a:latin typeface="Arial Black" pitchFamily="34" charset="0"/>
              </a:rPr>
              <a:t> </a:t>
            </a:r>
            <a:r>
              <a:rPr lang="en-US" sz="2000" dirty="0" err="1" smtClean="0">
                <a:latin typeface="Arial Black" pitchFamily="34" charset="0"/>
              </a:rPr>
              <a:t>setempat</a:t>
            </a:r>
            <a:r>
              <a:rPr lang="en-US" sz="2000" dirty="0" smtClean="0">
                <a:latin typeface="Arial Black" pitchFamily="34" charset="0"/>
              </a:rPr>
              <a:t> </a:t>
            </a:r>
            <a:r>
              <a:rPr lang="en-US" sz="2000" dirty="0" smtClean="0">
                <a:solidFill>
                  <a:srgbClr val="36DA20"/>
                </a:solidFill>
                <a:latin typeface="Arial Black" pitchFamily="34" charset="0"/>
                <a:sym typeface="Wingdings" pitchFamily="2" charset="2"/>
              </a:rPr>
              <a:t></a:t>
            </a:r>
            <a:r>
              <a:rPr lang="en-US" sz="2000" dirty="0" smtClean="0">
                <a:latin typeface="Arial Black" pitchFamily="34" charset="0"/>
                <a:sym typeface="Wingdings" pitchFamily="2" charset="2"/>
              </a:rPr>
              <a:t> </a:t>
            </a:r>
            <a:r>
              <a:rPr lang="en-US" sz="2000" dirty="0" err="1" smtClean="0">
                <a:latin typeface="Arial Black" pitchFamily="34" charset="0"/>
              </a:rPr>
              <a:t>rimbawan</a:t>
            </a:r>
            <a:r>
              <a:rPr lang="en-US" sz="2000" dirty="0" smtClean="0">
                <a:latin typeface="Arial Black" pitchFamily="34" charset="0"/>
              </a:rPr>
              <a:t> </a:t>
            </a:r>
            <a:r>
              <a:rPr lang="en-US" sz="2000" dirty="0" err="1" smtClean="0">
                <a:latin typeface="Arial Black" pitchFamily="34" charset="0"/>
              </a:rPr>
              <a:t>akan</a:t>
            </a:r>
            <a:r>
              <a:rPr lang="en-US" sz="2000" dirty="0" smtClean="0">
                <a:latin typeface="Arial Black" pitchFamily="34" charset="0"/>
              </a:rPr>
              <a:t> </a:t>
            </a:r>
            <a:r>
              <a:rPr lang="en-US" sz="2000" dirty="0" err="1" smtClean="0">
                <a:latin typeface="Arial Black" pitchFamily="34" charset="0"/>
              </a:rPr>
              <a:t>berperan</a:t>
            </a:r>
            <a:r>
              <a:rPr lang="en-US" sz="2000" dirty="0" smtClean="0">
                <a:latin typeface="Arial Black" pitchFamily="34" charset="0"/>
              </a:rPr>
              <a:t> </a:t>
            </a:r>
            <a:r>
              <a:rPr lang="en-US" sz="2000" dirty="0" err="1" smtClean="0">
                <a:latin typeface="Arial Black" pitchFamily="34" charset="0"/>
              </a:rPr>
              <a:t>untuk</a:t>
            </a:r>
            <a:r>
              <a:rPr lang="en-US" sz="2000" dirty="0" smtClean="0">
                <a:latin typeface="Arial Black" pitchFamily="34" charset="0"/>
              </a:rPr>
              <a:t> </a:t>
            </a:r>
            <a:r>
              <a:rPr lang="en-US" sz="2000" dirty="0" err="1" smtClean="0">
                <a:latin typeface="Arial Black" pitchFamily="34" charset="0"/>
              </a:rPr>
              <a:t>merubah</a:t>
            </a:r>
            <a:r>
              <a:rPr lang="en-US" sz="2000" dirty="0" smtClean="0">
                <a:latin typeface="Arial Black" pitchFamily="34" charset="0"/>
              </a:rPr>
              <a:t> </a:t>
            </a:r>
            <a:r>
              <a:rPr lang="en-US" sz="2000" dirty="0" err="1" smtClean="0">
                <a:latin typeface="Arial Black" pitchFamily="34" charset="0"/>
              </a:rPr>
              <a:t>sebagian</a:t>
            </a:r>
            <a:r>
              <a:rPr lang="en-US" sz="2000" dirty="0" smtClean="0">
                <a:latin typeface="Arial Black" pitchFamily="34" charset="0"/>
              </a:rPr>
              <a:t> </a:t>
            </a:r>
            <a:r>
              <a:rPr lang="en-US" sz="2000" dirty="0" err="1" smtClean="0">
                <a:latin typeface="Arial Black" pitchFamily="34" charset="0"/>
              </a:rPr>
              <a:t>dari</a:t>
            </a:r>
            <a:r>
              <a:rPr lang="en-US" sz="2000" dirty="0" smtClean="0">
                <a:latin typeface="Arial Black" pitchFamily="34" charset="0"/>
              </a:rPr>
              <a:t> </a:t>
            </a:r>
            <a:r>
              <a:rPr lang="en-US" sz="2000" dirty="0" err="1" smtClean="0">
                <a:latin typeface="Arial Black" pitchFamily="34" charset="0"/>
              </a:rPr>
              <a:t>ekosistem</a:t>
            </a:r>
            <a:r>
              <a:rPr lang="en-US" sz="2000" dirty="0" smtClean="0">
                <a:latin typeface="Arial Black" pitchFamily="34" charset="0"/>
              </a:rPr>
              <a:t> </a:t>
            </a:r>
            <a:r>
              <a:rPr lang="en-US" sz="2000" dirty="0" err="1" smtClean="0">
                <a:latin typeface="Arial Black" pitchFamily="34" charset="0"/>
              </a:rPr>
              <a:t>menjadi</a:t>
            </a:r>
            <a:r>
              <a:rPr lang="en-US" sz="2000" dirty="0" smtClean="0">
                <a:latin typeface="Arial Black" pitchFamily="34" charset="0"/>
              </a:rPr>
              <a:t> </a:t>
            </a:r>
            <a:r>
              <a:rPr lang="en-US" sz="2000" dirty="0" err="1" smtClean="0">
                <a:latin typeface="Arial Black" pitchFamily="34" charset="0"/>
              </a:rPr>
              <a:t>suatu</a:t>
            </a:r>
            <a:r>
              <a:rPr lang="en-US" sz="2000" dirty="0" smtClean="0">
                <a:latin typeface="Arial Black" pitchFamily="34" charset="0"/>
              </a:rPr>
              <a:t> </a:t>
            </a:r>
            <a:r>
              <a:rPr lang="en-US" sz="2000" dirty="0" err="1" smtClean="0">
                <a:latin typeface="Arial Black" pitchFamily="34" charset="0"/>
              </a:rPr>
              <a:t>ekosistem</a:t>
            </a:r>
            <a:r>
              <a:rPr lang="en-US" sz="2000" dirty="0" smtClean="0">
                <a:latin typeface="Arial Black" pitchFamily="34" charset="0"/>
              </a:rPr>
              <a:t> </a:t>
            </a:r>
            <a:r>
              <a:rPr lang="en-US" sz="2000" dirty="0" err="1" smtClean="0">
                <a:latin typeface="Arial Black" pitchFamily="34" charset="0"/>
              </a:rPr>
              <a:t>baru</a:t>
            </a:r>
            <a:r>
              <a:rPr lang="en-US" sz="2000" dirty="0" smtClean="0">
                <a:latin typeface="Arial Black" pitchFamily="34" charset="0"/>
              </a:rPr>
              <a:t> dan </a:t>
            </a:r>
            <a:r>
              <a:rPr lang="en-US" sz="2000" dirty="0" err="1" smtClean="0">
                <a:latin typeface="Arial Black" pitchFamily="34" charset="0"/>
              </a:rPr>
              <a:t>sebagian</a:t>
            </a:r>
            <a:r>
              <a:rPr lang="en-US" sz="2000" dirty="0" smtClean="0">
                <a:latin typeface="Arial Black" pitchFamily="34" charset="0"/>
              </a:rPr>
              <a:t> yang lain </a:t>
            </a:r>
            <a:r>
              <a:rPr lang="en-US" sz="2000" dirty="0" err="1" smtClean="0">
                <a:latin typeface="Arial Black" pitchFamily="34" charset="0"/>
              </a:rPr>
              <a:t>akan</a:t>
            </a:r>
            <a:r>
              <a:rPr lang="en-US" sz="2000" dirty="0" smtClean="0">
                <a:latin typeface="Arial Black" pitchFamily="34" charset="0"/>
              </a:rPr>
              <a:t> </a:t>
            </a:r>
            <a:r>
              <a:rPr lang="en-US" sz="2000" dirty="0" err="1" smtClean="0">
                <a:latin typeface="Arial Black" pitchFamily="34" charset="0"/>
              </a:rPr>
              <a:t>dibiarkan</a:t>
            </a:r>
            <a:r>
              <a:rPr lang="en-US" sz="2000" dirty="0" smtClean="0">
                <a:latin typeface="Arial Black" pitchFamily="34" charset="0"/>
              </a:rPr>
              <a:t> </a:t>
            </a:r>
            <a:r>
              <a:rPr lang="en-US" sz="2000" dirty="0" err="1" smtClean="0">
                <a:latin typeface="Arial Black" pitchFamily="34" charset="0"/>
              </a:rPr>
              <a:t>beradaptasi</a:t>
            </a:r>
            <a:r>
              <a:rPr lang="en-US" sz="2000" dirty="0" smtClean="0">
                <a:latin typeface="Arial Black" pitchFamily="34" charset="0"/>
              </a:rPr>
              <a:t> </a:t>
            </a:r>
            <a:r>
              <a:rPr lang="en-US" sz="2000" dirty="0" err="1" smtClean="0">
                <a:latin typeface="Arial Black" pitchFamily="34" charset="0"/>
              </a:rPr>
              <a:t>dengan</a:t>
            </a:r>
            <a:r>
              <a:rPr lang="en-US" sz="2000" dirty="0" smtClean="0">
                <a:latin typeface="Arial Black" pitchFamily="34" charset="0"/>
              </a:rPr>
              <a:t> </a:t>
            </a:r>
            <a:r>
              <a:rPr lang="en-US" sz="2000" dirty="0" err="1" smtClean="0">
                <a:latin typeface="Arial Black" pitchFamily="34" charset="0"/>
              </a:rPr>
              <a:t>lingkungan</a:t>
            </a:r>
            <a:r>
              <a:rPr lang="en-US" sz="2000" dirty="0" smtClean="0">
                <a:latin typeface="Arial Black" pitchFamily="34" charset="0"/>
              </a:rPr>
              <a:t> yang </a:t>
            </a:r>
            <a:r>
              <a:rPr lang="en-US" sz="2000" dirty="0" err="1" smtClean="0">
                <a:latin typeface="Arial Black" pitchFamily="34" charset="0"/>
              </a:rPr>
              <a:t>telah</a:t>
            </a:r>
            <a:r>
              <a:rPr lang="en-US" sz="2000" dirty="0" smtClean="0">
                <a:latin typeface="Arial Black" pitchFamily="34" charset="0"/>
              </a:rPr>
              <a:t> </a:t>
            </a:r>
            <a:r>
              <a:rPr lang="en-US" sz="2000" dirty="0" err="1" smtClean="0">
                <a:latin typeface="Arial Black" pitchFamily="34" charset="0"/>
              </a:rPr>
              <a:t>ada</a:t>
            </a:r>
            <a:r>
              <a:rPr lang="en-US" sz="2000" dirty="0" smtClean="0">
                <a:latin typeface="Arial Black" pitchFamily="34" charset="0"/>
              </a:rPr>
              <a:t> (Smith, 1986). </a:t>
            </a:r>
          </a:p>
        </p:txBody>
      </p:sp>
      <p:pic>
        <p:nvPicPr>
          <p:cNvPr id="17412" name="Picture 4" descr="20  hutn tanaman meranti1"/>
          <p:cNvPicPr>
            <a:picLocks noChangeAspect="1" noChangeArrowheads="1"/>
          </p:cNvPicPr>
          <p:nvPr/>
        </p:nvPicPr>
        <p:blipFill>
          <a:blip r:embed="rId2" cstate="print"/>
          <a:srcRect/>
          <a:stretch>
            <a:fillRect/>
          </a:stretch>
        </p:blipFill>
        <p:spPr bwMode="auto">
          <a:xfrm>
            <a:off x="5638800" y="1676400"/>
            <a:ext cx="3352800" cy="3505200"/>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barn(inHorizontal)">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barn(inHorizontal)">
                                      <p:cBhvr>
                                        <p:cTn id="12" dur="500"/>
                                        <p:tgtEl>
                                          <p:spTgt spid="174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7412"/>
                                        </p:tgtEl>
                                        <p:attrNameLst>
                                          <p:attrName>style.visibility</p:attrName>
                                        </p:attrNameLst>
                                      </p:cBhvr>
                                      <p:to>
                                        <p:strVal val="visible"/>
                                      </p:to>
                                    </p:set>
                                    <p:animEffect transition="in" filter="slide(fromBottom)">
                                      <p:cBhvr>
                                        <p:cTn id="17" dur="500"/>
                                        <p:tgtEl>
                                          <p:spTgt spid="174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7411">
                                            <p:txEl>
                                              <p:pRg st="2" end="2"/>
                                            </p:txEl>
                                          </p:spTgt>
                                        </p:tgtEl>
                                        <p:attrNameLst>
                                          <p:attrName>style.visibility</p:attrName>
                                        </p:attrNameLst>
                                      </p:cBhvr>
                                      <p:to>
                                        <p:strVal val="visible"/>
                                      </p:to>
                                    </p:set>
                                    <p:animEffect transition="in" filter="randombar(horizontal)">
                                      <p:cBhvr>
                                        <p:cTn id="22" dur="5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7813"/>
            <a:ext cx="8229600" cy="106362"/>
          </a:xfrm>
        </p:spPr>
        <p:txBody>
          <a:bodyPr/>
          <a:lstStyle/>
          <a:p>
            <a:pPr eaLnBrk="1" hangingPunct="1">
              <a:defRPr/>
            </a:pPr>
            <a:endParaRPr lang="en-AU" sz="4000" smtClean="0"/>
          </a:p>
        </p:txBody>
      </p:sp>
      <p:sp>
        <p:nvSpPr>
          <p:cNvPr id="18435" name="Rectangle 3"/>
          <p:cNvSpPr>
            <a:spLocks noGrp="1" noChangeArrowheads="1"/>
          </p:cNvSpPr>
          <p:nvPr>
            <p:ph type="body" idx="1"/>
          </p:nvPr>
        </p:nvSpPr>
        <p:spPr>
          <a:xfrm>
            <a:off x="457200" y="533400"/>
            <a:ext cx="8229600" cy="5943600"/>
          </a:xfrm>
        </p:spPr>
        <p:txBody>
          <a:bodyPr/>
          <a:lstStyle/>
          <a:p>
            <a:pPr algn="just" eaLnBrk="1" hangingPunct="1">
              <a:lnSpc>
                <a:spcPct val="90000"/>
              </a:lnSpc>
              <a:defRPr/>
            </a:pPr>
            <a:endParaRPr lang="en-US" sz="2000" smtClean="0">
              <a:latin typeface="Arial Black" pitchFamily="34" charset="0"/>
            </a:endParaRPr>
          </a:p>
          <a:p>
            <a:pPr algn="just" eaLnBrk="1" hangingPunct="1">
              <a:lnSpc>
                <a:spcPct val="90000"/>
              </a:lnSpc>
              <a:buFont typeface="Wingdings" pitchFamily="2" charset="2"/>
              <a:buNone/>
              <a:defRPr/>
            </a:pPr>
            <a:r>
              <a:rPr lang="en-US" sz="2000" smtClean="0">
                <a:solidFill>
                  <a:srgbClr val="36DA20"/>
                </a:solidFill>
                <a:latin typeface="Arial Black" pitchFamily="34" charset="0"/>
              </a:rPr>
              <a:t>»</a:t>
            </a:r>
            <a:r>
              <a:rPr lang="en-US" sz="2000" smtClean="0">
                <a:latin typeface="Arial Black" pitchFamily="34" charset="0"/>
              </a:rPr>
              <a:t>	Beberapa tujuan tersebut antara lain adalah perlakuan -perlakuan silvikultur dengan tujuan untuk pemanenan hasil hutan, menciptakan pemandangan yang bagus dan menarik untuk kepentingan wisata alam, mengontrol populasi hama binatang, mengurangi kerusakan oleh angin dan air.</a:t>
            </a:r>
          </a:p>
          <a:p>
            <a:pPr algn="just" eaLnBrk="1" hangingPunct="1">
              <a:lnSpc>
                <a:spcPct val="90000"/>
              </a:lnSpc>
              <a:defRPr/>
            </a:pPr>
            <a:endParaRPr lang="en-US" sz="2000" smtClean="0">
              <a:latin typeface="Arial Black" pitchFamily="34" charset="0"/>
            </a:endParaRPr>
          </a:p>
          <a:p>
            <a:pPr algn="just" eaLnBrk="1" hangingPunct="1">
              <a:lnSpc>
                <a:spcPct val="90000"/>
              </a:lnSpc>
              <a:buFont typeface="Wingdings" pitchFamily="2" charset="2"/>
              <a:buNone/>
              <a:defRPr/>
            </a:pPr>
            <a:r>
              <a:rPr lang="en-US" sz="2000" smtClean="0">
                <a:solidFill>
                  <a:srgbClr val="36DA20"/>
                </a:solidFill>
                <a:latin typeface="Arial Black" pitchFamily="34" charset="0"/>
              </a:rPr>
              <a:t>»</a:t>
            </a:r>
            <a:r>
              <a:rPr lang="en-US" sz="2000" smtClean="0">
                <a:latin typeface="Arial Black" pitchFamily="34" charset="0"/>
              </a:rPr>
              <a:t>	Struktur dari suatu tegakan akan ditentukan oleh beberapa pertimbangan seperti : </a:t>
            </a:r>
          </a:p>
          <a:p>
            <a:pPr algn="just" eaLnBrk="1" hangingPunct="1">
              <a:lnSpc>
                <a:spcPct val="90000"/>
              </a:lnSpc>
              <a:buFont typeface="Wingdings" pitchFamily="2" charset="2"/>
              <a:buNone/>
              <a:defRPr/>
            </a:pPr>
            <a:r>
              <a:rPr lang="en-US" sz="2000" smtClean="0">
                <a:latin typeface="Arial Black" pitchFamily="34" charset="0"/>
              </a:rPr>
              <a:t>	</a:t>
            </a:r>
            <a:r>
              <a:rPr lang="en-US" sz="2000" smtClean="0">
                <a:solidFill>
                  <a:srgbClr val="36DA20"/>
                </a:solidFill>
                <a:latin typeface="Arial Black" pitchFamily="34" charset="0"/>
              </a:rPr>
              <a:t>~</a:t>
            </a:r>
            <a:r>
              <a:rPr lang="en-US" sz="2000" smtClean="0">
                <a:latin typeface="Arial Black" pitchFamily="34" charset="0"/>
              </a:rPr>
              <a:t> Variasi jenis </a:t>
            </a:r>
          </a:p>
          <a:p>
            <a:pPr algn="just" eaLnBrk="1" hangingPunct="1">
              <a:lnSpc>
                <a:spcPct val="90000"/>
              </a:lnSpc>
              <a:buFont typeface="Wingdings" pitchFamily="2" charset="2"/>
              <a:buNone/>
              <a:defRPr/>
            </a:pPr>
            <a:r>
              <a:rPr lang="en-US" sz="2000" smtClean="0">
                <a:latin typeface="Arial Black" pitchFamily="34" charset="0"/>
              </a:rPr>
              <a:t>	</a:t>
            </a:r>
            <a:r>
              <a:rPr lang="en-US" sz="2000" smtClean="0">
                <a:solidFill>
                  <a:srgbClr val="36DA20"/>
                </a:solidFill>
                <a:latin typeface="Arial Black" pitchFamily="34" charset="0"/>
              </a:rPr>
              <a:t>~</a:t>
            </a:r>
            <a:r>
              <a:rPr lang="en-US" sz="2000" smtClean="0">
                <a:latin typeface="Arial Black" pitchFamily="34" charset="0"/>
              </a:rPr>
              <a:t> Variasi kelas umur </a:t>
            </a:r>
          </a:p>
          <a:p>
            <a:pPr algn="just" eaLnBrk="1" hangingPunct="1">
              <a:lnSpc>
                <a:spcPct val="90000"/>
              </a:lnSpc>
              <a:buFont typeface="Wingdings" pitchFamily="2" charset="2"/>
              <a:buNone/>
              <a:defRPr/>
            </a:pPr>
            <a:r>
              <a:rPr lang="en-US" sz="2000" smtClean="0">
                <a:latin typeface="Arial Black" pitchFamily="34" charset="0"/>
              </a:rPr>
              <a:t>	</a:t>
            </a:r>
            <a:r>
              <a:rPr lang="en-US" sz="2000" smtClean="0">
                <a:solidFill>
                  <a:srgbClr val="36DA20"/>
                </a:solidFill>
                <a:latin typeface="Arial Black" pitchFamily="34" charset="0"/>
              </a:rPr>
              <a:t>~</a:t>
            </a:r>
            <a:r>
              <a:rPr lang="en-US" sz="2000" smtClean="0">
                <a:latin typeface="Arial Black" pitchFamily="34" charset="0"/>
              </a:rPr>
              <a:t> Penataan lapisan tajuk yang berbeda-beda</a:t>
            </a:r>
          </a:p>
          <a:p>
            <a:pPr algn="just" eaLnBrk="1" hangingPunct="1">
              <a:lnSpc>
                <a:spcPct val="90000"/>
              </a:lnSpc>
              <a:buFont typeface="Wingdings" pitchFamily="2" charset="2"/>
              <a:buNone/>
              <a:defRPr/>
            </a:pPr>
            <a:r>
              <a:rPr lang="en-US" sz="2000" smtClean="0">
                <a:latin typeface="Arial Black" pitchFamily="34" charset="0"/>
              </a:rPr>
              <a:t>	</a:t>
            </a:r>
            <a:r>
              <a:rPr lang="en-US" sz="2000" smtClean="0">
                <a:solidFill>
                  <a:srgbClr val="36DA20"/>
                </a:solidFill>
                <a:latin typeface="Arial Black" pitchFamily="34" charset="0"/>
              </a:rPr>
              <a:t>~</a:t>
            </a:r>
            <a:r>
              <a:rPr lang="en-US" sz="2000" smtClean="0">
                <a:latin typeface="Arial Black" pitchFamily="34" charset="0"/>
              </a:rPr>
              <a:t> Distribusi kelas diameter </a:t>
            </a:r>
          </a:p>
          <a:p>
            <a:pPr algn="just" eaLnBrk="1" hangingPunct="1">
              <a:lnSpc>
                <a:spcPct val="90000"/>
              </a:lnSpc>
              <a:buFont typeface="Wingdings" pitchFamily="2" charset="2"/>
              <a:buNone/>
              <a:defRPr/>
            </a:pPr>
            <a:r>
              <a:rPr lang="en-US" sz="2000" smtClean="0">
                <a:latin typeface="Arial Black" pitchFamily="34" charset="0"/>
              </a:rPr>
              <a:t> </a:t>
            </a:r>
          </a:p>
          <a:p>
            <a:pPr algn="just" eaLnBrk="1" hangingPunct="1">
              <a:lnSpc>
                <a:spcPct val="90000"/>
              </a:lnSpc>
              <a:buFont typeface="Wingdings" pitchFamily="2" charset="2"/>
              <a:buNone/>
              <a:defRPr/>
            </a:pPr>
            <a:r>
              <a:rPr lang="en-US" sz="2000" smtClean="0">
                <a:latin typeface="Arial Black" pitchFamily="34" charset="0"/>
              </a:rPr>
              <a:t>		</a:t>
            </a:r>
            <a:r>
              <a:rPr lang="en-US" sz="2000" smtClean="0">
                <a:solidFill>
                  <a:srgbClr val="36DA20"/>
                </a:solidFill>
                <a:latin typeface="Arial Black" pitchFamily="34" charset="0"/>
                <a:sym typeface="Wingdings" pitchFamily="2" charset="2"/>
              </a:rPr>
              <a:t></a:t>
            </a:r>
            <a:r>
              <a:rPr lang="en-US" sz="2000" smtClean="0">
                <a:latin typeface="Arial Black" pitchFamily="34" charset="0"/>
                <a:sym typeface="Wingdings" pitchFamily="2" charset="2"/>
              </a:rPr>
              <a:t> </a:t>
            </a:r>
            <a:r>
              <a:rPr lang="en-US" sz="2000" smtClean="0">
                <a:latin typeface="Arial Black" pitchFamily="34" charset="0"/>
              </a:rPr>
              <a:t>Silvikultur dimaksudkan untuk mencapai tujuan 	    dengan mengatur berbagai macam variasi 		    dari struktur tegakan tersebut (Smith, 		    1986).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barn(inHorizontal)">
                                      <p:cBhvr>
                                        <p:cTn id="7" dur="500"/>
                                        <p:tgtEl>
                                          <p:spTgt spid="184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8435">
                                            <p:txEl>
                                              <p:pRg st="3" end="3"/>
                                            </p:txEl>
                                          </p:spTgt>
                                        </p:tgtEl>
                                        <p:attrNameLst>
                                          <p:attrName>style.visibility</p:attrName>
                                        </p:attrNameLst>
                                      </p:cBhvr>
                                      <p:to>
                                        <p:strVal val="visible"/>
                                      </p:to>
                                    </p:set>
                                    <p:animEffect transition="in" filter="randombar(horizontal)">
                                      <p:cBhvr>
                                        <p:cTn id="12" dur="500"/>
                                        <p:tgtEl>
                                          <p:spTgt spid="1843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8435">
                                            <p:txEl>
                                              <p:pRg st="4" end="4"/>
                                            </p:txEl>
                                          </p:spTgt>
                                        </p:tgtEl>
                                        <p:attrNameLst>
                                          <p:attrName>style.visibility</p:attrName>
                                        </p:attrNameLst>
                                      </p:cBhvr>
                                      <p:to>
                                        <p:strVal val="visible"/>
                                      </p:to>
                                    </p:set>
                                    <p:animEffect transition="in" filter="box(in)">
                                      <p:cBhvr>
                                        <p:cTn id="17" dur="500"/>
                                        <p:tgtEl>
                                          <p:spTgt spid="1843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8435">
                                            <p:txEl>
                                              <p:pRg st="5" end="5"/>
                                            </p:txEl>
                                          </p:spTgt>
                                        </p:tgtEl>
                                        <p:attrNameLst>
                                          <p:attrName>style.visibility</p:attrName>
                                        </p:attrNameLst>
                                      </p:cBhvr>
                                      <p:to>
                                        <p:strVal val="visible"/>
                                      </p:to>
                                    </p:set>
                                    <p:animEffect transition="in" filter="box(in)">
                                      <p:cBhvr>
                                        <p:cTn id="22" dur="500"/>
                                        <p:tgtEl>
                                          <p:spTgt spid="1843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18435">
                                            <p:txEl>
                                              <p:pRg st="6" end="6"/>
                                            </p:txEl>
                                          </p:spTgt>
                                        </p:tgtEl>
                                        <p:attrNameLst>
                                          <p:attrName>style.visibility</p:attrName>
                                        </p:attrNameLst>
                                      </p:cBhvr>
                                      <p:to>
                                        <p:strVal val="visible"/>
                                      </p:to>
                                    </p:set>
                                    <p:animEffect transition="in" filter="box(in)">
                                      <p:cBhvr>
                                        <p:cTn id="27" dur="500"/>
                                        <p:tgtEl>
                                          <p:spTgt spid="1843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8435">
                                            <p:txEl>
                                              <p:pRg st="7" end="7"/>
                                            </p:txEl>
                                          </p:spTgt>
                                        </p:tgtEl>
                                        <p:attrNameLst>
                                          <p:attrName>style.visibility</p:attrName>
                                        </p:attrNameLst>
                                      </p:cBhvr>
                                      <p:to>
                                        <p:strVal val="visible"/>
                                      </p:to>
                                    </p:set>
                                    <p:animEffect transition="in" filter="box(in)">
                                      <p:cBhvr>
                                        <p:cTn id="32" dur="500"/>
                                        <p:tgtEl>
                                          <p:spTgt spid="1843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8435">
                                            <p:txEl>
                                              <p:pRg st="9" end="9"/>
                                            </p:txEl>
                                          </p:spTgt>
                                        </p:tgtEl>
                                        <p:attrNameLst>
                                          <p:attrName>style.visibility</p:attrName>
                                        </p:attrNameLst>
                                      </p:cBhvr>
                                      <p:to>
                                        <p:strVal val="visible"/>
                                      </p:to>
                                    </p:set>
                                    <p:animEffect transition="in" filter="randombar(horizontal)">
                                      <p:cBhvr>
                                        <p:cTn id="37" dur="500"/>
                                        <p:tgtEl>
                                          <p:spTgt spid="1843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142875"/>
            <a:ext cx="8229600" cy="714375"/>
          </a:xfrm>
        </p:spPr>
        <p:txBody>
          <a:bodyPr/>
          <a:lstStyle/>
          <a:p>
            <a:pPr eaLnBrk="1" hangingPunct="1">
              <a:defRPr/>
            </a:pPr>
            <a:r>
              <a:rPr lang="id-ID" sz="2800" dirty="0">
                <a:solidFill>
                  <a:srgbClr val="36DA20"/>
                </a:solidFill>
                <a:latin typeface="Arial Black" pitchFamily="34" charset="0"/>
              </a:rPr>
              <a:t>P</a:t>
            </a:r>
            <a:r>
              <a:rPr lang="en-US" sz="2800" dirty="0" err="1" smtClean="0">
                <a:solidFill>
                  <a:srgbClr val="36DA20"/>
                </a:solidFill>
                <a:latin typeface="Arial Black" pitchFamily="34" charset="0"/>
              </a:rPr>
              <a:t>engatur</a:t>
            </a:r>
            <a:r>
              <a:rPr lang="id-ID" sz="2800" dirty="0" smtClean="0">
                <a:solidFill>
                  <a:srgbClr val="36DA20"/>
                </a:solidFill>
                <a:latin typeface="Arial Black" pitchFamily="34" charset="0"/>
              </a:rPr>
              <a:t>an</a:t>
            </a:r>
            <a:r>
              <a:rPr lang="en-US" sz="2800" dirty="0" smtClean="0">
                <a:solidFill>
                  <a:srgbClr val="36DA20"/>
                </a:solidFill>
                <a:latin typeface="Arial Black" pitchFamily="34" charset="0"/>
              </a:rPr>
              <a:t> </a:t>
            </a:r>
            <a:r>
              <a:rPr lang="en-US" sz="2800" dirty="0" err="1" smtClean="0">
                <a:solidFill>
                  <a:srgbClr val="36DA20"/>
                </a:solidFill>
                <a:latin typeface="Arial Black" pitchFamily="34" charset="0"/>
              </a:rPr>
              <a:t>Kerapatan</a:t>
            </a:r>
            <a:r>
              <a:rPr lang="en-US" sz="2800" dirty="0" smtClean="0">
                <a:solidFill>
                  <a:srgbClr val="36DA20"/>
                </a:solidFill>
                <a:latin typeface="Arial Black" pitchFamily="34" charset="0"/>
              </a:rPr>
              <a:t> </a:t>
            </a:r>
            <a:r>
              <a:rPr lang="en-US" sz="2800" dirty="0" err="1" smtClean="0">
                <a:solidFill>
                  <a:srgbClr val="36DA20"/>
                </a:solidFill>
                <a:latin typeface="Arial Black" pitchFamily="34" charset="0"/>
              </a:rPr>
              <a:t>Tegakan</a:t>
            </a:r>
            <a:r>
              <a:rPr lang="en-US" sz="2800" dirty="0" smtClean="0">
                <a:solidFill>
                  <a:srgbClr val="36DA20"/>
                </a:solidFill>
                <a:latin typeface="Arial Black" pitchFamily="34" charset="0"/>
              </a:rPr>
              <a:t> </a:t>
            </a:r>
          </a:p>
        </p:txBody>
      </p:sp>
      <p:sp>
        <p:nvSpPr>
          <p:cNvPr id="22531" name="Rectangle 3"/>
          <p:cNvSpPr>
            <a:spLocks noGrp="1" noChangeArrowheads="1"/>
          </p:cNvSpPr>
          <p:nvPr>
            <p:ph type="body" idx="1"/>
          </p:nvPr>
        </p:nvSpPr>
        <p:spPr>
          <a:xfrm>
            <a:off x="142875" y="990600"/>
            <a:ext cx="8715375" cy="5486400"/>
          </a:xfrm>
        </p:spPr>
        <p:txBody>
          <a:bodyPr/>
          <a:lstStyle/>
          <a:p>
            <a:pPr eaLnBrk="1" hangingPunct="1">
              <a:lnSpc>
                <a:spcPct val="90000"/>
              </a:lnSpc>
              <a:defRPr/>
            </a:pPr>
            <a:r>
              <a:rPr lang="en-US" sz="2000" b="1" dirty="0" smtClean="0">
                <a:latin typeface="Comic Sans MS" pitchFamily="66" charset="0"/>
              </a:rPr>
              <a:t>Salah </a:t>
            </a:r>
            <a:r>
              <a:rPr lang="en-US" sz="2000" b="1" dirty="0" err="1" smtClean="0">
                <a:latin typeface="Comic Sans MS" pitchFamily="66" charset="0"/>
              </a:rPr>
              <a:t>satu</a:t>
            </a:r>
            <a:r>
              <a:rPr lang="en-US" sz="2000" b="1" dirty="0" smtClean="0">
                <a:latin typeface="Comic Sans MS" pitchFamily="66" charset="0"/>
              </a:rPr>
              <a:t> </a:t>
            </a:r>
            <a:r>
              <a:rPr lang="en-US" sz="2000" b="1" dirty="0" err="1" smtClean="0">
                <a:latin typeface="Comic Sans MS" pitchFamily="66" charset="0"/>
              </a:rPr>
              <a:t>faktor</a:t>
            </a:r>
            <a:r>
              <a:rPr lang="en-US" sz="2000" b="1" dirty="0" smtClean="0">
                <a:latin typeface="Comic Sans MS" pitchFamily="66" charset="0"/>
              </a:rPr>
              <a:t> yang </a:t>
            </a:r>
            <a:r>
              <a:rPr lang="en-US" sz="2000" b="1" dirty="0" err="1" smtClean="0">
                <a:latin typeface="Comic Sans MS" pitchFamily="66" charset="0"/>
              </a:rPr>
              <a:t>berpengaruh</a:t>
            </a:r>
            <a:r>
              <a:rPr lang="en-US" sz="2000" b="1" dirty="0" smtClean="0">
                <a:latin typeface="Comic Sans MS" pitchFamily="66" charset="0"/>
              </a:rPr>
              <a:t> </a:t>
            </a:r>
            <a:r>
              <a:rPr lang="en-US" sz="2000" b="1" dirty="0" err="1" smtClean="0">
                <a:latin typeface="Comic Sans MS" pitchFamily="66" charset="0"/>
              </a:rPr>
              <a:t>terhadap</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diameter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adalah</a:t>
            </a:r>
            <a:r>
              <a:rPr lang="en-US" sz="2000" b="1" dirty="0" smtClean="0">
                <a:latin typeface="Comic Sans MS" pitchFamily="66" charset="0"/>
              </a:rPr>
              <a:t> </a:t>
            </a:r>
            <a:r>
              <a:rPr lang="en-US" sz="2000" b="1" dirty="0" err="1" smtClean="0">
                <a:latin typeface="Comic Sans MS" pitchFamily="66" charset="0"/>
              </a:rPr>
              <a:t>kerapatan</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p>
          <a:p>
            <a:pPr eaLnBrk="1" hangingPunct="1">
              <a:lnSpc>
                <a:spcPct val="90000"/>
              </a:lnSpc>
              <a:buFont typeface="Wingdings" pitchFamily="2" charset="2"/>
              <a:buNone/>
              <a:defRPr/>
            </a:pPr>
            <a:endParaRPr lang="en-US" sz="2000" b="1" dirty="0" smtClean="0">
              <a:latin typeface="Comic Sans MS" pitchFamily="66" charset="0"/>
            </a:endParaRPr>
          </a:p>
          <a:p>
            <a:pPr eaLnBrk="1" hangingPunct="1">
              <a:lnSpc>
                <a:spcPct val="90000"/>
              </a:lnSpc>
              <a:defRPr/>
            </a:pPr>
            <a:r>
              <a:rPr lang="en-US" sz="2000" b="1" dirty="0" err="1" smtClean="0">
                <a:latin typeface="Comic Sans MS" pitchFamily="66" charset="0"/>
              </a:rPr>
              <a:t>Kerapatan</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merupakan</a:t>
            </a:r>
            <a:r>
              <a:rPr lang="en-US" sz="2000" b="1" dirty="0" smtClean="0">
                <a:latin typeface="Comic Sans MS" pitchFamily="66" charset="0"/>
              </a:rPr>
              <a:t> </a:t>
            </a:r>
            <a:r>
              <a:rPr lang="en-US" sz="2000" b="1" dirty="0" err="1" smtClean="0">
                <a:latin typeface="Comic Sans MS" pitchFamily="66" charset="0"/>
              </a:rPr>
              <a:t>salah</a:t>
            </a:r>
            <a:r>
              <a:rPr lang="en-US" sz="2000" b="1" dirty="0" smtClean="0">
                <a:latin typeface="Comic Sans MS" pitchFamily="66" charset="0"/>
              </a:rPr>
              <a:t> </a:t>
            </a:r>
            <a:r>
              <a:rPr lang="en-US" sz="2000" b="1" dirty="0" err="1" smtClean="0">
                <a:latin typeface="Comic Sans MS" pitchFamily="66" charset="0"/>
              </a:rPr>
              <a:t>satu</a:t>
            </a:r>
            <a:r>
              <a:rPr lang="en-US" sz="2000" b="1" dirty="0" smtClean="0">
                <a:latin typeface="Comic Sans MS" pitchFamily="66" charset="0"/>
              </a:rPr>
              <a:t> </a:t>
            </a:r>
            <a:r>
              <a:rPr lang="en-US" sz="2000" b="1" dirty="0" err="1" smtClean="0">
                <a:latin typeface="Comic Sans MS" pitchFamily="66" charset="0"/>
              </a:rPr>
              <a:t>faktor</a:t>
            </a:r>
            <a:r>
              <a:rPr lang="en-US" sz="2000" b="1" dirty="0" smtClean="0">
                <a:latin typeface="Comic Sans MS" pitchFamily="66" charset="0"/>
              </a:rPr>
              <a:t> yang </a:t>
            </a:r>
            <a:r>
              <a:rPr lang="en-US" sz="2000" b="1" dirty="0" err="1" smtClean="0">
                <a:latin typeface="Comic Sans MS" pitchFamily="66" charset="0"/>
              </a:rPr>
              <a:t>dijadikan</a:t>
            </a:r>
            <a:r>
              <a:rPr lang="en-US" sz="2000" b="1" dirty="0" smtClean="0">
                <a:latin typeface="Comic Sans MS" pitchFamily="66" charset="0"/>
              </a:rPr>
              <a:t> </a:t>
            </a:r>
            <a:r>
              <a:rPr lang="en-US" sz="2000" b="1" dirty="0" err="1" smtClean="0">
                <a:latin typeface="Comic Sans MS" pitchFamily="66" charset="0"/>
              </a:rPr>
              <a:t>indikator</a:t>
            </a:r>
            <a:r>
              <a:rPr lang="en-US" sz="2000" b="1" dirty="0" smtClean="0">
                <a:latin typeface="Comic Sans MS" pitchFamily="66" charset="0"/>
              </a:rPr>
              <a:t> </a:t>
            </a:r>
            <a:r>
              <a:rPr lang="en-US" sz="2000" b="1" dirty="0" err="1" smtClean="0">
                <a:latin typeface="Comic Sans MS" pitchFamily="66" charset="0"/>
              </a:rPr>
              <a:t>untuk</a:t>
            </a:r>
            <a:r>
              <a:rPr lang="en-US" sz="2000" b="1" dirty="0" smtClean="0">
                <a:latin typeface="Comic Sans MS" pitchFamily="66" charset="0"/>
              </a:rPr>
              <a:t> </a:t>
            </a:r>
            <a:r>
              <a:rPr lang="en-US" sz="2000" b="1" dirty="0" err="1" smtClean="0">
                <a:latin typeface="Comic Sans MS" pitchFamily="66" charset="0"/>
              </a:rPr>
              <a:t>menilai</a:t>
            </a:r>
            <a:r>
              <a:rPr lang="en-US" sz="2000" b="1" dirty="0" smtClean="0">
                <a:latin typeface="Comic Sans MS" pitchFamily="66" charset="0"/>
              </a:rPr>
              <a:t> </a:t>
            </a:r>
            <a:r>
              <a:rPr lang="en-US" sz="2000" b="1" dirty="0" err="1" smtClean="0">
                <a:latin typeface="Comic Sans MS" pitchFamily="66" charset="0"/>
              </a:rPr>
              <a:t>suatu</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hutan</a:t>
            </a:r>
            <a:r>
              <a:rPr lang="en-US" sz="2000" b="1" dirty="0" smtClean="0">
                <a:latin typeface="Comic Sans MS" pitchFamily="66" charset="0"/>
              </a:rPr>
              <a:t> </a:t>
            </a:r>
            <a:r>
              <a:rPr lang="en-US" sz="2000" b="1" dirty="0" err="1" smtClean="0">
                <a:latin typeface="Comic Sans MS" pitchFamily="66" charset="0"/>
              </a:rPr>
              <a:t>karena</a:t>
            </a:r>
            <a:r>
              <a:rPr lang="en-US" sz="2000" b="1" dirty="0" smtClean="0">
                <a:latin typeface="Comic Sans MS" pitchFamily="66" charset="0"/>
              </a:rPr>
              <a:t> </a:t>
            </a:r>
            <a:r>
              <a:rPr lang="en-US" sz="2000" b="1" dirty="0" err="1" smtClean="0">
                <a:latin typeface="Comic Sans MS" pitchFamily="66" charset="0"/>
              </a:rPr>
              <a:t>nilai</a:t>
            </a:r>
            <a:r>
              <a:rPr lang="en-US" sz="2000" b="1" dirty="0" smtClean="0">
                <a:latin typeface="Comic Sans MS" pitchFamily="66" charset="0"/>
              </a:rPr>
              <a:t> </a:t>
            </a:r>
            <a:r>
              <a:rPr lang="en-US" sz="2000" b="1" dirty="0" err="1" smtClean="0">
                <a:latin typeface="Comic Sans MS" pitchFamily="66" charset="0"/>
              </a:rPr>
              <a:t>suatu</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hutan</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ditentukan</a:t>
            </a:r>
            <a:r>
              <a:rPr lang="en-US" sz="2000" b="1" dirty="0" smtClean="0">
                <a:latin typeface="Comic Sans MS" pitchFamily="66" charset="0"/>
              </a:rPr>
              <a:t> </a:t>
            </a:r>
            <a:r>
              <a:rPr lang="en-US" sz="2000" b="1" dirty="0" err="1" smtClean="0">
                <a:latin typeface="Comic Sans MS" pitchFamily="66" charset="0"/>
              </a:rPr>
              <a:t>oleh</a:t>
            </a:r>
            <a:r>
              <a:rPr lang="en-US" sz="2000" b="1" dirty="0" smtClean="0">
                <a:latin typeface="Comic Sans MS" pitchFamily="66" charset="0"/>
              </a:rPr>
              <a:t> </a:t>
            </a:r>
            <a:r>
              <a:rPr lang="en-US" sz="2000" b="1" dirty="0" err="1" smtClean="0">
                <a:latin typeface="Comic Sans MS" pitchFamily="66" charset="0"/>
              </a:rPr>
              <a:t>ukuran</a:t>
            </a:r>
            <a:r>
              <a:rPr lang="en-US" sz="2000" b="1" dirty="0" smtClean="0">
                <a:latin typeface="Comic Sans MS" pitchFamily="66" charset="0"/>
              </a:rPr>
              <a:t> diameter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dari</a:t>
            </a:r>
            <a:r>
              <a:rPr lang="en-US" sz="2000" b="1" dirty="0" smtClean="0">
                <a:latin typeface="Comic Sans MS" pitchFamily="66" charset="0"/>
              </a:rPr>
              <a:t> </a:t>
            </a:r>
            <a:r>
              <a:rPr lang="en-US" sz="2000" b="1" dirty="0" err="1" smtClean="0">
                <a:latin typeface="Comic Sans MS" pitchFamily="66" charset="0"/>
              </a:rPr>
              <a:t>masing-masing</a:t>
            </a:r>
            <a:r>
              <a:rPr lang="en-US" sz="2000" b="1" dirty="0" smtClean="0">
                <a:latin typeface="Comic Sans MS" pitchFamily="66" charset="0"/>
              </a:rPr>
              <a:t> </a:t>
            </a:r>
            <a:r>
              <a:rPr lang="en-US" sz="2000" b="1" dirty="0" err="1" smtClean="0">
                <a:latin typeface="Comic Sans MS" pitchFamily="66" charset="0"/>
              </a:rPr>
              <a:t>pohon</a:t>
            </a:r>
            <a:r>
              <a:rPr lang="en-US" sz="2000" b="1" dirty="0" smtClean="0">
                <a:latin typeface="Comic Sans MS" pitchFamily="66" charset="0"/>
              </a:rPr>
              <a:t> </a:t>
            </a:r>
            <a:r>
              <a:rPr lang="en-US" sz="2000" b="1" dirty="0" err="1" smtClean="0">
                <a:latin typeface="Comic Sans MS" pitchFamily="66" charset="0"/>
              </a:rPr>
              <a:t>penyusun</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serta</a:t>
            </a:r>
            <a:r>
              <a:rPr lang="en-US" sz="2000" b="1" dirty="0" smtClean="0">
                <a:latin typeface="Comic Sans MS" pitchFamily="66" charset="0"/>
              </a:rPr>
              <a:t> </a:t>
            </a:r>
            <a:r>
              <a:rPr lang="en-US" sz="2000" b="1" dirty="0" err="1" smtClean="0">
                <a:latin typeface="Comic Sans MS" pitchFamily="66" charset="0"/>
              </a:rPr>
              <a:t>jumlah</a:t>
            </a:r>
            <a:r>
              <a:rPr lang="en-US" sz="2000" b="1" dirty="0" smtClean="0">
                <a:latin typeface="Comic Sans MS" pitchFamily="66" charset="0"/>
              </a:rPr>
              <a:t> </a:t>
            </a:r>
            <a:r>
              <a:rPr lang="en-US" sz="2000" b="1" dirty="0" err="1" smtClean="0">
                <a:latin typeface="Comic Sans MS" pitchFamily="66" charset="0"/>
              </a:rPr>
              <a:t>pohon</a:t>
            </a:r>
            <a:r>
              <a:rPr lang="en-US" sz="2000" b="1" dirty="0" smtClean="0">
                <a:latin typeface="Comic Sans MS" pitchFamily="66" charset="0"/>
              </a:rPr>
              <a:t> per </a:t>
            </a:r>
            <a:r>
              <a:rPr lang="en-US" sz="2000" b="1" dirty="0" err="1" smtClean="0">
                <a:latin typeface="Comic Sans MS" pitchFamily="66" charset="0"/>
              </a:rPr>
              <a:t>satuan</a:t>
            </a:r>
            <a:r>
              <a:rPr lang="en-US" sz="2000" b="1" dirty="0" smtClean="0">
                <a:latin typeface="Comic Sans MS" pitchFamily="66" charset="0"/>
              </a:rPr>
              <a:t> </a:t>
            </a:r>
            <a:r>
              <a:rPr lang="en-US" sz="2000" b="1" dirty="0" err="1" smtClean="0">
                <a:latin typeface="Comic Sans MS" pitchFamily="66" charset="0"/>
              </a:rPr>
              <a:t>luas</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hutan</a:t>
            </a:r>
            <a:r>
              <a:rPr lang="en-US" sz="2000" b="1" dirty="0" smtClean="0">
                <a:latin typeface="Comic Sans MS" pitchFamily="66" charset="0"/>
              </a:rPr>
              <a:t>. </a:t>
            </a:r>
          </a:p>
          <a:p>
            <a:pPr eaLnBrk="1" hangingPunct="1">
              <a:lnSpc>
                <a:spcPct val="90000"/>
              </a:lnSpc>
              <a:defRPr/>
            </a:pPr>
            <a:endParaRPr lang="en-US" sz="2000" b="1" dirty="0" smtClean="0">
              <a:latin typeface="Comic Sans MS" pitchFamily="66" charset="0"/>
            </a:endParaRPr>
          </a:p>
          <a:p>
            <a:pPr eaLnBrk="1" hangingPunct="1">
              <a:lnSpc>
                <a:spcPct val="90000"/>
              </a:lnSpc>
              <a:defRPr/>
            </a:pPr>
            <a:r>
              <a:rPr lang="en-US" sz="2000" b="1" dirty="0" err="1" smtClean="0">
                <a:latin typeface="Comic Sans MS" pitchFamily="66" charset="0"/>
              </a:rPr>
              <a:t>Tegakan</a:t>
            </a:r>
            <a:r>
              <a:rPr lang="en-US" sz="2000" b="1" dirty="0" smtClean="0">
                <a:latin typeface="Comic Sans MS" pitchFamily="66" charset="0"/>
              </a:rPr>
              <a:t> yang </a:t>
            </a:r>
            <a:r>
              <a:rPr lang="en-US" sz="2000" b="1" dirty="0" err="1" smtClean="0">
                <a:latin typeface="Comic Sans MS" pitchFamily="66" charset="0"/>
              </a:rPr>
              <a:t>terlalu</a:t>
            </a:r>
            <a:r>
              <a:rPr lang="en-US" sz="2000" b="1" dirty="0" smtClean="0">
                <a:latin typeface="Comic Sans MS" pitchFamily="66" charset="0"/>
              </a:rPr>
              <a:t> </a:t>
            </a:r>
            <a:r>
              <a:rPr lang="en-US" sz="2000" b="1" dirty="0" err="1" smtClean="0">
                <a:latin typeface="Comic Sans MS" pitchFamily="66" charset="0"/>
              </a:rPr>
              <a:t>rapat</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berakibat</a:t>
            </a:r>
            <a:r>
              <a:rPr lang="en-US" sz="2000" b="1" dirty="0" smtClean="0">
                <a:latin typeface="Comic Sans MS" pitchFamily="66" charset="0"/>
              </a:rPr>
              <a:t> </a:t>
            </a:r>
            <a:r>
              <a:rPr lang="en-US" sz="2000" b="1" dirty="0" err="1" smtClean="0">
                <a:latin typeface="Comic Sans MS" pitchFamily="66" charset="0"/>
              </a:rPr>
              <a:t>pada</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diameter </a:t>
            </a:r>
            <a:r>
              <a:rPr lang="en-US" sz="2000" b="1" dirty="0" err="1" smtClean="0">
                <a:latin typeface="Comic Sans MS" pitchFamily="66" charset="0"/>
              </a:rPr>
              <a:t>pohon</a:t>
            </a:r>
            <a:r>
              <a:rPr lang="en-US" sz="2000" b="1" dirty="0" smtClean="0">
                <a:latin typeface="Comic Sans MS" pitchFamily="66" charset="0"/>
              </a:rPr>
              <a:t> yang </a:t>
            </a:r>
            <a:r>
              <a:rPr lang="en-US" sz="2000" b="1" dirty="0" err="1" smtClean="0">
                <a:latin typeface="Comic Sans MS" pitchFamily="66" charset="0"/>
              </a:rPr>
              <a:t>lambat</a:t>
            </a:r>
            <a:r>
              <a:rPr lang="en-US" sz="2000" b="1" dirty="0" smtClean="0">
                <a:latin typeface="Comic Sans MS" pitchFamily="66" charset="0"/>
              </a:rPr>
              <a:t>. </a:t>
            </a:r>
          </a:p>
          <a:p>
            <a:pPr eaLnBrk="1" hangingPunct="1">
              <a:lnSpc>
                <a:spcPct val="90000"/>
              </a:lnSpc>
              <a:defRPr/>
            </a:pPr>
            <a:r>
              <a:rPr lang="en-US" sz="2000" b="1" dirty="0" err="1" smtClean="0">
                <a:latin typeface="Comic Sans MS" pitchFamily="66" charset="0"/>
              </a:rPr>
              <a:t>Tegakan</a:t>
            </a:r>
            <a:r>
              <a:rPr lang="en-US" sz="2000" b="1" dirty="0" smtClean="0">
                <a:latin typeface="Comic Sans MS" pitchFamily="66" charset="0"/>
              </a:rPr>
              <a:t> yang </a:t>
            </a:r>
            <a:r>
              <a:rPr lang="en-US" sz="2000" b="1" dirty="0" err="1" smtClean="0">
                <a:latin typeface="Comic Sans MS" pitchFamily="66" charset="0"/>
              </a:rPr>
              <a:t>mempunyai</a:t>
            </a:r>
            <a:r>
              <a:rPr lang="en-US" sz="2000" b="1" dirty="0" smtClean="0">
                <a:latin typeface="Comic Sans MS" pitchFamily="66" charset="0"/>
              </a:rPr>
              <a:t> </a:t>
            </a:r>
            <a:r>
              <a:rPr lang="en-US" sz="2000" b="1" dirty="0" err="1" smtClean="0">
                <a:latin typeface="Comic Sans MS" pitchFamily="66" charset="0"/>
              </a:rPr>
              <a:t>kerapatan</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memacu</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menstimulasi</a:t>
            </a:r>
            <a:r>
              <a:rPr lang="en-US" sz="2000" b="1" dirty="0" smtClean="0">
                <a:latin typeface="Comic Sans MS" pitchFamily="66" charset="0"/>
              </a:rPr>
              <a:t> </a:t>
            </a:r>
            <a:r>
              <a:rPr lang="en-US" sz="2000" b="1" dirty="0" err="1" smtClean="0">
                <a:latin typeface="Comic Sans MS" pitchFamily="66" charset="0"/>
              </a:rPr>
              <a:t>terjadinya</a:t>
            </a:r>
            <a:r>
              <a:rPr lang="en-US" sz="2000" b="1" dirty="0" smtClean="0">
                <a:latin typeface="Comic Sans MS" pitchFamily="66" charset="0"/>
              </a:rPr>
              <a:t> </a:t>
            </a:r>
            <a:r>
              <a:rPr lang="en-US" sz="2000" b="1" i="1" dirty="0" err="1" smtClean="0">
                <a:latin typeface="Comic Sans MS" pitchFamily="66" charset="0"/>
              </a:rPr>
              <a:t>prunning</a:t>
            </a:r>
            <a:r>
              <a:rPr lang="en-US" sz="2000" b="1" dirty="0" smtClean="0">
                <a:latin typeface="Comic Sans MS" pitchFamily="66" charset="0"/>
              </a:rPr>
              <a:t> </a:t>
            </a:r>
            <a:r>
              <a:rPr lang="en-US" sz="2000" b="1" dirty="0" err="1" smtClean="0">
                <a:latin typeface="Comic Sans MS" pitchFamily="66" charset="0"/>
              </a:rPr>
              <a:t>secara</a:t>
            </a:r>
            <a:r>
              <a:rPr lang="en-US" sz="2000" b="1" dirty="0" smtClean="0">
                <a:latin typeface="Comic Sans MS" pitchFamily="66" charset="0"/>
              </a:rPr>
              <a:t> </a:t>
            </a:r>
            <a:r>
              <a:rPr lang="en-US" sz="2000" b="1" dirty="0" err="1" smtClean="0">
                <a:latin typeface="Comic Sans MS" pitchFamily="66" charset="0"/>
              </a:rPr>
              <a:t>alami</a:t>
            </a:r>
            <a:r>
              <a:rPr lang="en-US" sz="2000" b="1" dirty="0" smtClean="0">
                <a:latin typeface="Comic Sans MS" pitchFamily="66" charset="0"/>
              </a:rPr>
              <a:t>. </a:t>
            </a:r>
          </a:p>
          <a:p>
            <a:pPr eaLnBrk="1" hangingPunct="1">
              <a:lnSpc>
                <a:spcPct val="90000"/>
              </a:lnSpc>
              <a:defRPr/>
            </a:pPr>
            <a:endParaRPr lang="en-US" sz="2000" b="1" dirty="0" smtClean="0">
              <a:latin typeface="Comic Sans MS" pitchFamily="66" charset="0"/>
            </a:endParaRPr>
          </a:p>
          <a:p>
            <a:pPr eaLnBrk="1" hangingPunct="1">
              <a:lnSpc>
                <a:spcPct val="90000"/>
              </a:lnSpc>
              <a:defRPr/>
            </a:pP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tingkat</a:t>
            </a:r>
            <a:r>
              <a:rPr lang="en-US" sz="2000" b="1" dirty="0" smtClean="0">
                <a:latin typeface="Comic Sans MS" pitchFamily="66" charset="0"/>
              </a:rPr>
              <a:t> </a:t>
            </a:r>
            <a:r>
              <a:rPr lang="en-US" sz="2000" b="1" dirty="0" err="1" smtClean="0">
                <a:latin typeface="Comic Sans MS" pitchFamily="66" charset="0"/>
              </a:rPr>
              <a:t>kerapatan</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menghasilkan</a:t>
            </a:r>
            <a:r>
              <a:rPr lang="en-US" sz="2000" b="1" dirty="0" smtClean="0">
                <a:latin typeface="Comic Sans MS" pitchFamily="66" charset="0"/>
              </a:rPr>
              <a:t> </a:t>
            </a:r>
            <a:r>
              <a:rPr lang="en-US" sz="2000" b="1" dirty="0" err="1" smtClean="0">
                <a:latin typeface="Comic Sans MS" pitchFamily="66" charset="0"/>
              </a:rPr>
              <a:t>pohon-pohon</a:t>
            </a:r>
            <a:r>
              <a:rPr lang="en-US" sz="2000" b="1" dirty="0" smtClean="0">
                <a:latin typeface="Comic Sans MS" pitchFamily="66" charset="0"/>
              </a:rPr>
              <a:t> </a:t>
            </a:r>
            <a:r>
              <a:rPr lang="en-US" sz="2000" b="1" dirty="0" err="1" smtClean="0">
                <a:latin typeface="Comic Sans MS" pitchFamily="66" charset="0"/>
              </a:rPr>
              <a:t>penyusun</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yang </a:t>
            </a:r>
            <a:r>
              <a:rPr lang="en-US" sz="2000" b="1" dirty="0" err="1" smtClean="0">
                <a:latin typeface="Comic Sans MS" pitchFamily="66" charset="0"/>
              </a:rPr>
              <a:t>mempunyai</a:t>
            </a:r>
            <a:r>
              <a:rPr lang="en-US" sz="2000" b="1" dirty="0" smtClean="0">
                <a:latin typeface="Comic Sans MS" pitchFamily="66" charset="0"/>
              </a:rPr>
              <a:t> </a:t>
            </a:r>
            <a:r>
              <a:rPr lang="en-US" sz="2000" b="1" dirty="0" err="1" smtClean="0">
                <a:latin typeface="Comic Sans MS" pitchFamily="66" charset="0"/>
              </a:rPr>
              <a:t>batang</a:t>
            </a:r>
            <a:r>
              <a:rPr lang="en-US" sz="2000" b="1" dirty="0" smtClean="0">
                <a:latin typeface="Comic Sans MS" pitchFamily="66" charset="0"/>
              </a:rPr>
              <a:t> </a:t>
            </a:r>
            <a:r>
              <a:rPr lang="en-US" sz="2000" b="1" dirty="0" err="1" smtClean="0">
                <a:latin typeface="Comic Sans MS" pitchFamily="66" charset="0"/>
              </a:rPr>
              <a:t>bebas</a:t>
            </a:r>
            <a:r>
              <a:rPr lang="en-US" sz="2000" b="1" dirty="0" smtClean="0">
                <a:latin typeface="Comic Sans MS" pitchFamily="66" charset="0"/>
              </a:rPr>
              <a:t> </a:t>
            </a:r>
            <a:r>
              <a:rPr lang="en-US" sz="2000" b="1" dirty="0" err="1" smtClean="0">
                <a:latin typeface="Comic Sans MS" pitchFamily="66" charset="0"/>
              </a:rPr>
              <a:t>cabang</a:t>
            </a:r>
            <a:r>
              <a:rPr lang="en-US" sz="2000" b="1" dirty="0" smtClean="0">
                <a:latin typeface="Comic Sans MS" pitchFamily="66" charset="0"/>
              </a:rPr>
              <a:t> yang </a:t>
            </a:r>
            <a:r>
              <a:rPr lang="en-US" sz="2000" b="1" dirty="0" err="1" smtClean="0">
                <a:latin typeface="Comic Sans MS" pitchFamily="66" charset="0"/>
              </a:rPr>
              <a:t>panjang</a:t>
            </a:r>
            <a:r>
              <a:rPr lang="en-US" sz="2000" b="1" dirty="0" smtClean="0">
                <a:latin typeface="Comic Sans MS" pitchFamily="66" charset="0"/>
              </a:rPr>
              <a:t>.</a:t>
            </a:r>
            <a:endParaRPr lang="en-US" sz="2000" b="1" dirty="0" smtClean="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circle(in)">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Effect transition="in" filter="circle(in)">
                                      <p:cBhvr>
                                        <p:cTn id="12" dur="500"/>
                                        <p:tgtEl>
                                          <p:spTgt spid="22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circle(in)">
                                      <p:cBhvr>
                                        <p:cTn id="17" dur="1000"/>
                                        <p:tgtEl>
                                          <p:spTgt spid="225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2531">
                                            <p:txEl>
                                              <p:pRg st="4" end="4"/>
                                            </p:txEl>
                                          </p:spTgt>
                                        </p:tgtEl>
                                        <p:attrNameLst>
                                          <p:attrName>style.visibility</p:attrName>
                                        </p:attrNameLst>
                                      </p:cBhvr>
                                      <p:to>
                                        <p:strVal val="visible"/>
                                      </p:to>
                                    </p:set>
                                    <p:animEffect transition="in" filter="circle(in)">
                                      <p:cBhvr>
                                        <p:cTn id="22" dur="1000"/>
                                        <p:tgtEl>
                                          <p:spTgt spid="2253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2531">
                                            <p:txEl>
                                              <p:pRg st="5" end="5"/>
                                            </p:txEl>
                                          </p:spTgt>
                                        </p:tgtEl>
                                        <p:attrNameLst>
                                          <p:attrName>style.visibility</p:attrName>
                                        </p:attrNameLst>
                                      </p:cBhvr>
                                      <p:to>
                                        <p:strVal val="visible"/>
                                      </p:to>
                                    </p:set>
                                    <p:animEffect transition="in" filter="circle(in)">
                                      <p:cBhvr>
                                        <p:cTn id="27" dur="1000"/>
                                        <p:tgtEl>
                                          <p:spTgt spid="2253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2531">
                                            <p:txEl>
                                              <p:pRg st="7" end="7"/>
                                            </p:txEl>
                                          </p:spTgt>
                                        </p:tgtEl>
                                        <p:attrNameLst>
                                          <p:attrName>style.visibility</p:attrName>
                                        </p:attrNameLst>
                                      </p:cBhvr>
                                      <p:to>
                                        <p:strVal val="visible"/>
                                      </p:to>
                                    </p:set>
                                    <p:animEffect transition="in" filter="circle(in)">
                                      <p:cBhvr>
                                        <p:cTn id="32" dur="1000"/>
                                        <p:tgtEl>
                                          <p:spTgt spid="225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7813"/>
            <a:ext cx="8229600" cy="106362"/>
          </a:xfrm>
        </p:spPr>
        <p:txBody>
          <a:bodyPr/>
          <a:lstStyle/>
          <a:p>
            <a:pPr eaLnBrk="1" hangingPunct="1">
              <a:defRPr/>
            </a:pPr>
            <a:endParaRPr lang="en-AU" sz="4000" smtClean="0"/>
          </a:p>
        </p:txBody>
      </p:sp>
      <p:sp>
        <p:nvSpPr>
          <p:cNvPr id="24579" name="Rectangle 3"/>
          <p:cNvSpPr>
            <a:spLocks noGrp="1" noChangeArrowheads="1"/>
          </p:cNvSpPr>
          <p:nvPr>
            <p:ph type="body" idx="1"/>
          </p:nvPr>
        </p:nvSpPr>
        <p:spPr>
          <a:xfrm>
            <a:off x="2143125" y="285750"/>
            <a:ext cx="6186488" cy="6019800"/>
          </a:xfrm>
        </p:spPr>
        <p:txBody>
          <a:bodyPr/>
          <a:lstStyle/>
          <a:p>
            <a:pPr algn="just" eaLnBrk="1" hangingPunct="1">
              <a:lnSpc>
                <a:spcPct val="80000"/>
              </a:lnSpc>
              <a:defRPr/>
            </a:pPr>
            <a:endParaRPr lang="en-US" sz="2000" dirty="0" smtClean="0">
              <a:latin typeface="Arial Black" pitchFamily="34" charset="0"/>
            </a:endParaRPr>
          </a:p>
          <a:p>
            <a:pPr eaLnBrk="1" hangingPunct="1">
              <a:lnSpc>
                <a:spcPct val="80000"/>
              </a:lnSpc>
              <a:buFont typeface="Wingdings" pitchFamily="2" charset="2"/>
              <a:buNone/>
              <a:defRPr/>
            </a:pPr>
            <a:r>
              <a:rPr lang="en-US" sz="2000" dirty="0" smtClean="0">
                <a:solidFill>
                  <a:srgbClr val="36DA20"/>
                </a:solidFill>
                <a:latin typeface="Arial Black" pitchFamily="34" charset="0"/>
              </a:rPr>
              <a:t>~</a:t>
            </a:r>
            <a:r>
              <a:rPr lang="en-US" sz="2000" dirty="0" smtClean="0">
                <a:solidFill>
                  <a:srgbClr val="FFBC01"/>
                </a:solidFill>
                <a:latin typeface="Arial Black" pitchFamily="34" charset="0"/>
              </a:rPr>
              <a:t>	</a:t>
            </a:r>
            <a:r>
              <a:rPr lang="en-US" sz="2000" b="1" dirty="0" err="1" smtClean="0">
                <a:latin typeface="Comic Sans MS" pitchFamily="66" charset="0"/>
              </a:rPr>
              <a:t>Apabila</a:t>
            </a:r>
            <a:r>
              <a:rPr lang="en-US" sz="2000" b="1" dirty="0" smtClean="0">
                <a:latin typeface="Comic Sans MS" pitchFamily="66" charset="0"/>
              </a:rPr>
              <a:t> </a:t>
            </a:r>
            <a:r>
              <a:rPr lang="en-US" sz="2000" b="1" dirty="0" err="1" smtClean="0">
                <a:latin typeface="Comic Sans MS" pitchFamily="66" charset="0"/>
              </a:rPr>
              <a:t>dikehendaki</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diameter yang </a:t>
            </a:r>
            <a:r>
              <a:rPr lang="en-US" sz="2000" b="1" dirty="0" err="1" smtClean="0">
                <a:latin typeface="Comic Sans MS" pitchFamily="66" charset="0"/>
              </a:rPr>
              <a:t>lebih</a:t>
            </a:r>
            <a:r>
              <a:rPr lang="en-US" sz="2000" b="1" dirty="0" smtClean="0">
                <a:latin typeface="Comic Sans MS" pitchFamily="66" charset="0"/>
              </a:rPr>
              <a:t> </a:t>
            </a:r>
            <a:r>
              <a:rPr lang="en-US" sz="2000" b="1" dirty="0" err="1" smtClean="0">
                <a:latin typeface="Comic Sans MS" pitchFamily="66" charset="0"/>
              </a:rPr>
              <a:t>cepat</a:t>
            </a:r>
            <a:r>
              <a:rPr lang="en-US" sz="2000" b="1" dirty="0" smtClean="0">
                <a:latin typeface="Comic Sans MS" pitchFamily="66" charset="0"/>
              </a:rPr>
              <a:t> </a:t>
            </a:r>
            <a:r>
              <a:rPr lang="en-US" sz="2000" b="1" dirty="0" err="1" smtClean="0">
                <a:latin typeface="Comic Sans MS" pitchFamily="66" charset="0"/>
              </a:rPr>
              <a:t>maka</a:t>
            </a:r>
            <a:r>
              <a:rPr lang="en-US" sz="2000" b="1" dirty="0" smtClean="0">
                <a:latin typeface="Comic Sans MS" pitchFamily="66" charset="0"/>
              </a:rPr>
              <a:t> </a:t>
            </a:r>
            <a:r>
              <a:rPr lang="en-US" sz="2000" b="1" dirty="0" err="1" smtClean="0">
                <a:latin typeface="Comic Sans MS" pitchFamily="66" charset="0"/>
              </a:rPr>
              <a:t>kerapatan</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harus</a:t>
            </a:r>
            <a:r>
              <a:rPr lang="en-US" sz="2000" b="1" dirty="0" smtClean="0">
                <a:latin typeface="Comic Sans MS" pitchFamily="66" charset="0"/>
              </a:rPr>
              <a:t> </a:t>
            </a:r>
            <a:r>
              <a:rPr lang="en-US" sz="2000" b="1" dirty="0" err="1" smtClean="0">
                <a:latin typeface="Comic Sans MS" pitchFamily="66" charset="0"/>
              </a:rPr>
              <a:t>diturunkan</a:t>
            </a:r>
            <a:r>
              <a:rPr lang="en-US" sz="2000" b="1" dirty="0" smtClean="0">
                <a:latin typeface="Comic Sans MS" pitchFamily="66" charset="0"/>
              </a:rPr>
              <a:t> </a:t>
            </a:r>
            <a:r>
              <a:rPr lang="en-US" sz="2000" b="1" dirty="0" err="1" smtClean="0">
                <a:latin typeface="Comic Sans MS" pitchFamily="66" charset="0"/>
              </a:rPr>
              <a:t>melalui</a:t>
            </a:r>
            <a:r>
              <a:rPr lang="en-US" sz="2000" b="1" dirty="0" smtClean="0">
                <a:latin typeface="Comic Sans MS" pitchFamily="66" charset="0"/>
              </a:rPr>
              <a:t> </a:t>
            </a:r>
            <a:r>
              <a:rPr lang="en-US" sz="2000" b="1" dirty="0" err="1" smtClean="0">
                <a:latin typeface="Comic Sans MS" pitchFamily="66" charset="0"/>
              </a:rPr>
              <a:t>kegiatan</a:t>
            </a:r>
            <a:r>
              <a:rPr lang="en-US" sz="2000" b="1" dirty="0" smtClean="0">
                <a:latin typeface="Comic Sans MS" pitchFamily="66" charset="0"/>
              </a:rPr>
              <a:t> </a:t>
            </a:r>
            <a:r>
              <a:rPr lang="en-US" sz="2000" b="1" dirty="0" err="1" smtClean="0">
                <a:latin typeface="Comic Sans MS" pitchFamily="66" charset="0"/>
              </a:rPr>
              <a:t>penjarangan</a:t>
            </a:r>
            <a:r>
              <a:rPr lang="en-US" sz="2000" b="1" dirty="0" smtClean="0">
                <a:latin typeface="Comic Sans MS" pitchFamily="66" charset="0"/>
              </a:rPr>
              <a:t>. </a:t>
            </a:r>
          </a:p>
          <a:p>
            <a:pPr eaLnBrk="1" hangingPunct="1">
              <a:lnSpc>
                <a:spcPct val="80000"/>
              </a:lnSpc>
              <a:buFont typeface="Wingdings" pitchFamily="2" charset="2"/>
              <a:buNone/>
              <a:defRPr/>
            </a:pPr>
            <a:endParaRPr lang="en-US" sz="2000" b="1" dirty="0" smtClean="0">
              <a:latin typeface="Comic Sans MS" pitchFamily="66" charset="0"/>
            </a:endParaRPr>
          </a:p>
          <a:p>
            <a:pPr eaLnBrk="1" hangingPunct="1">
              <a:lnSpc>
                <a:spcPct val="80000"/>
              </a:lnSpc>
              <a:buFont typeface="Wingdings" pitchFamily="2" charset="2"/>
              <a:buNone/>
              <a:defRPr/>
            </a:pPr>
            <a:r>
              <a:rPr lang="en-US" sz="2000" b="1" dirty="0" smtClean="0">
                <a:solidFill>
                  <a:srgbClr val="36DA20"/>
                </a:solidFill>
                <a:latin typeface="Comic Sans MS" pitchFamily="66" charset="0"/>
              </a:rPr>
              <a:t>~</a:t>
            </a:r>
            <a:r>
              <a:rPr lang="en-US" sz="2000" b="1" dirty="0" smtClean="0">
                <a:latin typeface="Comic Sans MS" pitchFamily="66" charset="0"/>
              </a:rPr>
              <a:t>	</a:t>
            </a:r>
            <a:r>
              <a:rPr lang="en-US" sz="2000" b="1" dirty="0" err="1" smtClean="0">
                <a:latin typeface="Comic Sans MS" pitchFamily="66" charset="0"/>
              </a:rPr>
              <a:t>Bagi</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hutan</a:t>
            </a:r>
            <a:r>
              <a:rPr lang="en-US" sz="2000" b="1" dirty="0" smtClean="0">
                <a:latin typeface="Comic Sans MS" pitchFamily="66" charset="0"/>
              </a:rPr>
              <a:t> yang </a:t>
            </a:r>
            <a:r>
              <a:rPr lang="en-US" sz="2000" b="1" dirty="0" err="1" smtClean="0">
                <a:latin typeface="Comic Sans MS" pitchFamily="66" charset="0"/>
              </a:rPr>
              <a:t>ditujukan</a:t>
            </a:r>
            <a:r>
              <a:rPr lang="en-US" sz="2000" b="1" dirty="0" smtClean="0">
                <a:latin typeface="Comic Sans MS" pitchFamily="66" charset="0"/>
              </a:rPr>
              <a:t> </a:t>
            </a:r>
            <a:r>
              <a:rPr lang="en-US" sz="2000" b="1" dirty="0" err="1" smtClean="0">
                <a:latin typeface="Comic Sans MS" pitchFamily="66" charset="0"/>
              </a:rPr>
              <a:t>sebagai</a:t>
            </a:r>
            <a:r>
              <a:rPr lang="en-US" sz="2000" b="1" dirty="0" smtClean="0">
                <a:latin typeface="Comic Sans MS" pitchFamily="66" charset="0"/>
              </a:rPr>
              <a:t> </a:t>
            </a:r>
            <a:r>
              <a:rPr lang="en-US" sz="2000" b="1" dirty="0" err="1" smtClean="0">
                <a:latin typeface="Comic Sans MS" pitchFamily="66" charset="0"/>
              </a:rPr>
              <a:t>penghasil</a:t>
            </a:r>
            <a:r>
              <a:rPr lang="en-US" sz="2000" b="1" dirty="0" smtClean="0">
                <a:latin typeface="Comic Sans MS" pitchFamily="66" charset="0"/>
              </a:rPr>
              <a:t> </a:t>
            </a:r>
            <a:r>
              <a:rPr lang="en-US" sz="2000" b="1" dirty="0" err="1" smtClean="0">
                <a:latin typeface="Comic Sans MS" pitchFamily="66" charset="0"/>
              </a:rPr>
              <a:t>kayu</a:t>
            </a:r>
            <a:r>
              <a:rPr lang="en-US" sz="2000" b="1" dirty="0" smtClean="0">
                <a:latin typeface="Comic Sans MS" pitchFamily="66" charset="0"/>
              </a:rPr>
              <a:t> </a:t>
            </a:r>
            <a:r>
              <a:rPr lang="en-US" sz="2000" b="1" dirty="0" err="1" smtClean="0">
                <a:latin typeface="Comic Sans MS" pitchFamily="66" charset="0"/>
              </a:rPr>
              <a:t>pertukangan</a:t>
            </a:r>
            <a:r>
              <a:rPr lang="en-US" sz="2000" b="1" dirty="0" smtClean="0">
                <a:latin typeface="Comic Sans MS" pitchFamily="66" charset="0"/>
              </a:rPr>
              <a:t> </a:t>
            </a:r>
            <a:r>
              <a:rPr lang="en-US" sz="2000" b="1" dirty="0" err="1" smtClean="0">
                <a:latin typeface="Comic Sans MS" pitchFamily="66" charset="0"/>
              </a:rPr>
              <a:t>maka</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diameter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serta</a:t>
            </a:r>
            <a:r>
              <a:rPr lang="en-US" sz="2000" b="1" dirty="0" smtClean="0">
                <a:latin typeface="Comic Sans MS" pitchFamily="66" charset="0"/>
              </a:rPr>
              <a:t> </a:t>
            </a:r>
            <a:r>
              <a:rPr lang="en-US" sz="2000" b="1" dirty="0" err="1" smtClean="0">
                <a:latin typeface="Comic Sans MS" pitchFamily="66" charset="0"/>
              </a:rPr>
              <a:t>terjadinya</a:t>
            </a:r>
            <a:r>
              <a:rPr lang="en-US" sz="2000" b="1" dirty="0" smtClean="0">
                <a:latin typeface="Comic Sans MS" pitchFamily="66" charset="0"/>
              </a:rPr>
              <a:t> </a:t>
            </a:r>
            <a:r>
              <a:rPr lang="en-US" sz="2000" b="1" i="1" dirty="0" err="1" smtClean="0">
                <a:latin typeface="Comic Sans MS" pitchFamily="66" charset="0"/>
              </a:rPr>
              <a:t>prunning</a:t>
            </a:r>
            <a:r>
              <a:rPr lang="en-US" sz="2000" b="1" dirty="0" smtClean="0">
                <a:latin typeface="Comic Sans MS" pitchFamily="66" charset="0"/>
              </a:rPr>
              <a:t> </a:t>
            </a:r>
            <a:r>
              <a:rPr lang="en-US" sz="2000" b="1" dirty="0" err="1" smtClean="0">
                <a:latin typeface="Comic Sans MS" pitchFamily="66" charset="0"/>
              </a:rPr>
              <a:t>secara</a:t>
            </a:r>
            <a:r>
              <a:rPr lang="en-US" sz="2000" b="1" dirty="0" smtClean="0">
                <a:latin typeface="Comic Sans MS" pitchFamily="66" charset="0"/>
              </a:rPr>
              <a:t> </a:t>
            </a:r>
            <a:r>
              <a:rPr lang="en-US" sz="2000" b="1" dirty="0" err="1" smtClean="0">
                <a:latin typeface="Comic Sans MS" pitchFamily="66" charset="0"/>
              </a:rPr>
              <a:t>alami</a:t>
            </a:r>
            <a:r>
              <a:rPr lang="en-US" sz="2000" b="1" dirty="0" smtClean="0">
                <a:latin typeface="Comic Sans MS" pitchFamily="66" charset="0"/>
              </a:rPr>
              <a:t> </a:t>
            </a:r>
            <a:r>
              <a:rPr lang="en-US" sz="2000" b="1" dirty="0" err="1" smtClean="0">
                <a:latin typeface="Comic Sans MS" pitchFamily="66" charset="0"/>
              </a:rPr>
              <a:t>merupakan</a:t>
            </a:r>
            <a:r>
              <a:rPr lang="en-US" sz="2000" b="1" dirty="0" smtClean="0">
                <a:latin typeface="Comic Sans MS" pitchFamily="66" charset="0"/>
              </a:rPr>
              <a:t> </a:t>
            </a:r>
            <a:r>
              <a:rPr lang="en-US" sz="2000" b="1" dirty="0" err="1" smtClean="0">
                <a:latin typeface="Comic Sans MS" pitchFamily="66" charset="0"/>
              </a:rPr>
              <a:t>hal</a:t>
            </a:r>
            <a:r>
              <a:rPr lang="en-US" sz="2000" b="1" dirty="0" smtClean="0">
                <a:latin typeface="Comic Sans MS" pitchFamily="66" charset="0"/>
              </a:rPr>
              <a:t> yang </a:t>
            </a:r>
            <a:r>
              <a:rPr lang="en-US" sz="2000" b="1" dirty="0" err="1" smtClean="0">
                <a:latin typeface="Comic Sans MS" pitchFamily="66" charset="0"/>
              </a:rPr>
              <a:t>mendapat</a:t>
            </a:r>
            <a:r>
              <a:rPr lang="en-US" sz="2000" b="1" dirty="0" smtClean="0">
                <a:latin typeface="Comic Sans MS" pitchFamily="66" charset="0"/>
              </a:rPr>
              <a:t> </a:t>
            </a:r>
            <a:r>
              <a:rPr lang="en-US" sz="2000" b="1" dirty="0" err="1" smtClean="0">
                <a:latin typeface="Comic Sans MS" pitchFamily="66" charset="0"/>
              </a:rPr>
              <a:t>perhatian</a:t>
            </a:r>
            <a:r>
              <a:rPr lang="en-US" sz="2000" b="1" dirty="0" smtClean="0">
                <a:latin typeface="Comic Sans MS" pitchFamily="66" charset="0"/>
              </a:rPr>
              <a:t> </a:t>
            </a:r>
            <a:r>
              <a:rPr lang="en-US" sz="2000" b="1" dirty="0" err="1" smtClean="0">
                <a:latin typeface="Comic Sans MS" pitchFamily="66" charset="0"/>
              </a:rPr>
              <a:t>khusus</a:t>
            </a:r>
            <a:r>
              <a:rPr lang="en-US" sz="2000" b="1" dirty="0" smtClean="0">
                <a:latin typeface="Comic Sans MS" pitchFamily="66" charset="0"/>
              </a:rPr>
              <a:t> </a:t>
            </a:r>
            <a:r>
              <a:rPr lang="en-US" sz="2000" b="1" dirty="0" err="1" smtClean="0">
                <a:latin typeface="Comic Sans MS" pitchFamily="66" charset="0"/>
              </a:rPr>
              <a:t>karena</a:t>
            </a:r>
            <a:r>
              <a:rPr lang="en-US" sz="2000" b="1" dirty="0" smtClean="0">
                <a:latin typeface="Comic Sans MS" pitchFamily="66" charset="0"/>
              </a:rPr>
              <a:t> </a:t>
            </a:r>
            <a:r>
              <a:rPr lang="en-US" sz="2000" b="1" dirty="0" err="1" smtClean="0">
                <a:latin typeface="Comic Sans MS" pitchFamily="66" charset="0"/>
              </a:rPr>
              <a:t>harga</a:t>
            </a:r>
            <a:r>
              <a:rPr lang="en-US" sz="2000" b="1" dirty="0" smtClean="0">
                <a:latin typeface="Comic Sans MS" pitchFamily="66" charset="0"/>
              </a:rPr>
              <a:t> </a:t>
            </a:r>
            <a:r>
              <a:rPr lang="en-US" sz="2000" b="1" dirty="0" err="1" smtClean="0">
                <a:latin typeface="Comic Sans MS" pitchFamily="66" charset="0"/>
              </a:rPr>
              <a:t>kayu</a:t>
            </a:r>
            <a:r>
              <a:rPr lang="en-US" sz="2000" b="1" dirty="0" smtClean="0">
                <a:latin typeface="Comic Sans MS" pitchFamily="66" charset="0"/>
              </a:rPr>
              <a:t> </a:t>
            </a:r>
            <a:r>
              <a:rPr lang="en-US" sz="2000" b="1" dirty="0" err="1" smtClean="0">
                <a:latin typeface="Comic Sans MS" pitchFamily="66" charset="0"/>
              </a:rPr>
              <a:t>pertukangan</a:t>
            </a:r>
            <a:r>
              <a:rPr lang="en-US" sz="2000" b="1" dirty="0" smtClean="0">
                <a:latin typeface="Comic Sans MS" pitchFamily="66" charset="0"/>
              </a:rPr>
              <a:t> </a:t>
            </a:r>
            <a:r>
              <a:rPr lang="en-US" sz="2000" b="1" dirty="0" err="1" smtClean="0">
                <a:latin typeface="Comic Sans MS" pitchFamily="66" charset="0"/>
              </a:rPr>
              <a:t>salah</a:t>
            </a:r>
            <a:r>
              <a:rPr lang="en-US" sz="2000" b="1" dirty="0" smtClean="0">
                <a:latin typeface="Comic Sans MS" pitchFamily="66" charset="0"/>
              </a:rPr>
              <a:t> </a:t>
            </a:r>
            <a:r>
              <a:rPr lang="en-US" sz="2000" b="1" dirty="0" err="1" smtClean="0">
                <a:latin typeface="Comic Sans MS" pitchFamily="66" charset="0"/>
              </a:rPr>
              <a:t>satu</a:t>
            </a:r>
            <a:r>
              <a:rPr lang="en-US" sz="2000" b="1" dirty="0" smtClean="0">
                <a:latin typeface="Comic Sans MS" pitchFamily="66" charset="0"/>
              </a:rPr>
              <a:t> </a:t>
            </a:r>
            <a:r>
              <a:rPr lang="en-US" sz="2000" b="1" dirty="0" err="1" smtClean="0">
                <a:latin typeface="Comic Sans MS" pitchFamily="66" charset="0"/>
              </a:rPr>
              <a:t>faktor</a:t>
            </a:r>
            <a:r>
              <a:rPr lang="en-US" sz="2000" b="1" dirty="0" smtClean="0">
                <a:latin typeface="Comic Sans MS" pitchFamily="66" charset="0"/>
              </a:rPr>
              <a:t> </a:t>
            </a:r>
            <a:r>
              <a:rPr lang="en-US" sz="2000" b="1" dirty="0" err="1" smtClean="0">
                <a:latin typeface="Comic Sans MS" pitchFamily="66" charset="0"/>
              </a:rPr>
              <a:t>penentunya</a:t>
            </a:r>
            <a:r>
              <a:rPr lang="en-US" sz="2000" b="1" dirty="0" smtClean="0">
                <a:latin typeface="Comic Sans MS" pitchFamily="66" charset="0"/>
              </a:rPr>
              <a:t> </a:t>
            </a:r>
            <a:r>
              <a:rPr lang="en-US" sz="2000" b="1" dirty="0" err="1" smtClean="0">
                <a:latin typeface="Comic Sans MS" pitchFamily="66" charset="0"/>
              </a:rPr>
              <a:t>adalah</a:t>
            </a:r>
            <a:r>
              <a:rPr lang="en-US" sz="2000" b="1" dirty="0" smtClean="0">
                <a:latin typeface="Comic Sans MS" pitchFamily="66" charset="0"/>
              </a:rPr>
              <a:t> </a:t>
            </a:r>
            <a:r>
              <a:rPr lang="en-US" sz="2000" b="1" dirty="0" err="1" smtClean="0">
                <a:latin typeface="Comic Sans MS" pitchFamily="66" charset="0"/>
              </a:rPr>
              <a:t>ukuran</a:t>
            </a:r>
            <a:r>
              <a:rPr lang="en-US" sz="2000" b="1" dirty="0" smtClean="0">
                <a:latin typeface="Comic Sans MS" pitchFamily="66" charset="0"/>
              </a:rPr>
              <a:t> diameter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batang</a:t>
            </a:r>
            <a:r>
              <a:rPr lang="en-US" sz="2000" b="1" dirty="0" smtClean="0">
                <a:latin typeface="Comic Sans MS" pitchFamily="66" charset="0"/>
              </a:rPr>
              <a:t> </a:t>
            </a:r>
            <a:r>
              <a:rPr lang="en-US" sz="2000" b="1" dirty="0" err="1" smtClean="0">
                <a:latin typeface="Comic Sans MS" pitchFamily="66" charset="0"/>
              </a:rPr>
              <a:t>bebas</a:t>
            </a:r>
            <a:r>
              <a:rPr lang="en-US" sz="2000" b="1" dirty="0" smtClean="0">
                <a:latin typeface="Comic Sans MS" pitchFamily="66" charset="0"/>
              </a:rPr>
              <a:t> </a:t>
            </a:r>
            <a:r>
              <a:rPr lang="en-US" sz="2000" b="1" dirty="0" err="1" smtClean="0">
                <a:latin typeface="Comic Sans MS" pitchFamily="66" charset="0"/>
              </a:rPr>
              <a:t>cabang</a:t>
            </a:r>
            <a:r>
              <a:rPr lang="en-US" sz="2000" b="1" dirty="0" smtClean="0">
                <a:latin typeface="Comic Sans MS" pitchFamily="66" charset="0"/>
              </a:rPr>
              <a:t>. </a:t>
            </a:r>
          </a:p>
          <a:p>
            <a:pPr algn="just" eaLnBrk="1" hangingPunct="1">
              <a:lnSpc>
                <a:spcPct val="90000"/>
              </a:lnSpc>
              <a:buFont typeface="Wingdings" pitchFamily="2" charset="2"/>
              <a:buNone/>
              <a:defRPr/>
            </a:pPr>
            <a:endParaRPr lang="en-US" sz="2000" b="1" dirty="0" smtClean="0">
              <a:latin typeface="Arial Black" pitchFamily="34" charset="0"/>
            </a:endParaRPr>
          </a:p>
          <a:p>
            <a:pPr eaLnBrk="1" hangingPunct="1">
              <a:lnSpc>
                <a:spcPct val="90000"/>
              </a:lnSpc>
              <a:buFont typeface="Wingdings" pitchFamily="2" charset="2"/>
              <a:buNone/>
              <a:defRPr/>
            </a:pPr>
            <a:r>
              <a:rPr lang="en-US" sz="2000" b="1" dirty="0" smtClean="0">
                <a:solidFill>
                  <a:srgbClr val="36DA20"/>
                </a:solidFill>
                <a:latin typeface="Arial Black" pitchFamily="34" charset="0"/>
              </a:rPr>
              <a:t>~</a:t>
            </a:r>
            <a:r>
              <a:rPr lang="en-US" sz="2000" b="1" dirty="0" smtClean="0">
                <a:latin typeface="Arial Black" pitchFamily="34" charset="0"/>
              </a:rPr>
              <a:t>	</a:t>
            </a:r>
            <a:r>
              <a:rPr lang="en-US" sz="2000" b="1" dirty="0" err="1" smtClean="0">
                <a:latin typeface="Comic Sans MS" pitchFamily="66" charset="0"/>
              </a:rPr>
              <a:t>Tegakan</a:t>
            </a:r>
            <a:r>
              <a:rPr lang="en-US" sz="2000" b="1" dirty="0" smtClean="0">
                <a:latin typeface="Comic Sans MS" pitchFamily="66" charset="0"/>
              </a:rPr>
              <a:t> yang </a:t>
            </a:r>
            <a:r>
              <a:rPr lang="en-US" sz="2000" b="1" dirty="0" err="1" smtClean="0">
                <a:latin typeface="Comic Sans MS" pitchFamily="66" charset="0"/>
              </a:rPr>
              <a:t>tingkat</a:t>
            </a:r>
            <a:r>
              <a:rPr lang="en-US" sz="2000" b="1" dirty="0" smtClean="0">
                <a:latin typeface="Comic Sans MS" pitchFamily="66" charset="0"/>
              </a:rPr>
              <a:t> </a:t>
            </a:r>
            <a:r>
              <a:rPr lang="en-US" sz="2000" b="1" dirty="0" err="1" smtClean="0">
                <a:latin typeface="Comic Sans MS" pitchFamily="66" charset="0"/>
              </a:rPr>
              <a:t>kerapatannya</a:t>
            </a:r>
            <a:r>
              <a:rPr lang="en-US" sz="2000" b="1" dirty="0" smtClean="0">
                <a:latin typeface="Comic Sans MS" pitchFamily="66" charset="0"/>
              </a:rPr>
              <a:t> </a:t>
            </a:r>
            <a:r>
              <a:rPr lang="en-US" sz="2000" b="1" dirty="0" err="1" smtClean="0">
                <a:latin typeface="Comic Sans MS" pitchFamily="66" charset="0"/>
              </a:rPr>
              <a:t>rendah</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memacu</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diameter </a:t>
            </a:r>
            <a:r>
              <a:rPr lang="en-US" sz="2000" b="1" dirty="0" err="1" smtClean="0">
                <a:latin typeface="Comic Sans MS" pitchFamily="66" charset="0"/>
              </a:rPr>
              <a:t>pohon</a:t>
            </a:r>
            <a:r>
              <a:rPr lang="en-US" sz="2000" b="1" dirty="0" smtClean="0">
                <a:latin typeface="Comic Sans MS" pitchFamily="66" charset="0"/>
              </a:rPr>
              <a:t> </a:t>
            </a:r>
            <a:r>
              <a:rPr lang="en-US" sz="2000" b="1" dirty="0" err="1" smtClean="0">
                <a:latin typeface="Comic Sans MS" pitchFamily="66" charset="0"/>
              </a:rPr>
              <a:t>penyusunnya</a:t>
            </a:r>
            <a:r>
              <a:rPr lang="en-US" sz="2000" b="1" dirty="0" smtClean="0">
                <a:latin typeface="Comic Sans MS" pitchFamily="66" charset="0"/>
              </a:rPr>
              <a:t>. </a:t>
            </a:r>
          </a:p>
          <a:p>
            <a:pPr eaLnBrk="1" hangingPunct="1">
              <a:lnSpc>
                <a:spcPct val="90000"/>
              </a:lnSpc>
              <a:buFont typeface="Wingdings" pitchFamily="2" charset="2"/>
              <a:buNone/>
              <a:defRPr/>
            </a:pPr>
            <a:r>
              <a:rPr lang="en-US" sz="2000" b="1" dirty="0" smtClean="0">
                <a:solidFill>
                  <a:srgbClr val="36DA20"/>
                </a:solidFill>
                <a:latin typeface="Comic Sans MS" pitchFamily="66" charset="0"/>
              </a:rPr>
              <a:t>~</a:t>
            </a:r>
            <a:r>
              <a:rPr lang="en-US" sz="2000" b="1" dirty="0" smtClean="0">
                <a:latin typeface="Comic Sans MS" pitchFamily="66" charset="0"/>
              </a:rPr>
              <a:t>	Di lain </a:t>
            </a:r>
            <a:r>
              <a:rPr lang="en-US" sz="2000" b="1" dirty="0" err="1" smtClean="0">
                <a:latin typeface="Comic Sans MS" pitchFamily="66" charset="0"/>
              </a:rPr>
              <a:t>pihak</a:t>
            </a:r>
            <a:r>
              <a:rPr lang="en-US" sz="2000" b="1" dirty="0" smtClean="0">
                <a:latin typeface="Comic Sans MS" pitchFamily="66" charset="0"/>
              </a:rPr>
              <a:t> </a:t>
            </a:r>
            <a:r>
              <a:rPr lang="en-US" sz="2000" b="1" dirty="0" err="1" smtClean="0">
                <a:latin typeface="Comic Sans MS" pitchFamily="66" charset="0"/>
              </a:rPr>
              <a:t>rendahnya</a:t>
            </a:r>
            <a:r>
              <a:rPr lang="en-US" sz="2000" b="1" dirty="0" smtClean="0">
                <a:latin typeface="Comic Sans MS" pitchFamily="66" charset="0"/>
              </a:rPr>
              <a:t> </a:t>
            </a:r>
            <a:r>
              <a:rPr lang="en-US" sz="2000" b="1" dirty="0" err="1" smtClean="0">
                <a:latin typeface="Comic Sans MS" pitchFamily="66" charset="0"/>
              </a:rPr>
              <a:t>kerapatan</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memacu</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cabang</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mengurangi</a:t>
            </a:r>
            <a:r>
              <a:rPr lang="en-US" sz="2000" b="1" dirty="0" smtClean="0">
                <a:latin typeface="Comic Sans MS" pitchFamily="66" charset="0"/>
              </a:rPr>
              <a:t> </a:t>
            </a:r>
            <a:r>
              <a:rPr lang="en-US" sz="2000" b="1" dirty="0" err="1" smtClean="0">
                <a:latin typeface="Comic Sans MS" pitchFamily="66" charset="0"/>
              </a:rPr>
              <a:t>peluang</a:t>
            </a:r>
            <a:r>
              <a:rPr lang="en-US" sz="2000" b="1" dirty="0" smtClean="0">
                <a:latin typeface="Comic Sans MS" pitchFamily="66" charset="0"/>
              </a:rPr>
              <a:t> </a:t>
            </a:r>
            <a:r>
              <a:rPr lang="en-US" sz="2000" b="1" dirty="0" err="1" smtClean="0">
                <a:latin typeface="Comic Sans MS" pitchFamily="66" charset="0"/>
              </a:rPr>
              <a:t>untuk</a:t>
            </a:r>
            <a:r>
              <a:rPr lang="en-US" sz="2000" b="1" dirty="0" smtClean="0">
                <a:latin typeface="Comic Sans MS" pitchFamily="66" charset="0"/>
              </a:rPr>
              <a:t> </a:t>
            </a:r>
            <a:r>
              <a:rPr lang="en-US" sz="2000" b="1" dirty="0" err="1" smtClean="0">
                <a:latin typeface="Comic Sans MS" pitchFamily="66" charset="0"/>
              </a:rPr>
              <a:t>terjadinya</a:t>
            </a:r>
            <a:r>
              <a:rPr lang="en-US" sz="2000" b="1" dirty="0" smtClean="0">
                <a:latin typeface="Comic Sans MS" pitchFamily="66" charset="0"/>
              </a:rPr>
              <a:t> </a:t>
            </a:r>
            <a:r>
              <a:rPr lang="en-US" sz="2000" b="1" i="1" dirty="0" err="1" smtClean="0">
                <a:latin typeface="Comic Sans MS" pitchFamily="66" charset="0"/>
              </a:rPr>
              <a:t>prunning</a:t>
            </a:r>
            <a:r>
              <a:rPr lang="en-US" sz="2000" b="1" dirty="0" smtClean="0">
                <a:latin typeface="Comic Sans MS" pitchFamily="66" charset="0"/>
              </a:rPr>
              <a:t> </a:t>
            </a:r>
            <a:r>
              <a:rPr lang="en-US" sz="2000" b="1" dirty="0" err="1" smtClean="0">
                <a:latin typeface="Comic Sans MS" pitchFamily="66" charset="0"/>
              </a:rPr>
              <a:t>secara</a:t>
            </a:r>
            <a:r>
              <a:rPr lang="en-US" sz="2000" b="1" dirty="0" smtClean="0">
                <a:latin typeface="Comic Sans MS" pitchFamily="66" charset="0"/>
              </a:rPr>
              <a:t> </a:t>
            </a:r>
            <a:r>
              <a:rPr lang="en-US" sz="2000" b="1" dirty="0" err="1" smtClean="0">
                <a:latin typeface="Comic Sans MS" pitchFamily="66" charset="0"/>
              </a:rPr>
              <a:t>alami</a:t>
            </a:r>
            <a:r>
              <a:rPr lang="en-US" sz="2000" b="1" dirty="0" smtClean="0">
                <a:latin typeface="Comic Sans MS" pitchFamily="66" charset="0"/>
              </a:rPr>
              <a:t>. </a:t>
            </a:r>
          </a:p>
          <a:p>
            <a:pPr eaLnBrk="1" hangingPunct="1">
              <a:lnSpc>
                <a:spcPct val="80000"/>
              </a:lnSpc>
              <a:buFont typeface="Wingdings" pitchFamily="2" charset="2"/>
              <a:buNone/>
              <a:defRPr/>
            </a:pPr>
            <a:endParaRPr lang="en-US" sz="1800" dirty="0" smtClean="0">
              <a:latin typeface="Comic Sans MS" pitchFamily="66" charset="0"/>
            </a:endParaRPr>
          </a:p>
        </p:txBody>
      </p:sp>
      <p:pic>
        <p:nvPicPr>
          <p:cNvPr id="24580" name="Picture 4" descr="japro 006"/>
          <p:cNvPicPr>
            <a:picLocks noChangeAspect="1" noChangeArrowheads="1"/>
          </p:cNvPicPr>
          <p:nvPr/>
        </p:nvPicPr>
        <p:blipFill>
          <a:blip r:embed="rId2" cstate="print"/>
          <a:srcRect/>
          <a:stretch>
            <a:fillRect/>
          </a:stretch>
        </p:blipFill>
        <p:spPr bwMode="auto">
          <a:xfrm>
            <a:off x="0" y="0"/>
            <a:ext cx="1928813" cy="24018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 calcmode="lin" valueType="num">
                                      <p:cBhvr additive="base">
                                        <p:cTn id="7" dur="500" fill="hold"/>
                                        <p:tgtEl>
                                          <p:spTgt spid="2457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4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4580"/>
                                        </p:tgtEl>
                                        <p:attrNameLst>
                                          <p:attrName>style.visibility</p:attrName>
                                        </p:attrNameLst>
                                      </p:cBhvr>
                                      <p:to>
                                        <p:strVal val="visible"/>
                                      </p:to>
                                    </p:set>
                                    <p:anim calcmode="lin" valueType="num">
                                      <p:cBhvr additive="base">
                                        <p:cTn id="13" dur="500" fill="hold"/>
                                        <p:tgtEl>
                                          <p:spTgt spid="24580"/>
                                        </p:tgtEl>
                                        <p:attrNameLst>
                                          <p:attrName>ppt_x</p:attrName>
                                        </p:attrNameLst>
                                      </p:cBhvr>
                                      <p:tavLst>
                                        <p:tav tm="0">
                                          <p:val>
                                            <p:strVal val="0-#ppt_w/2"/>
                                          </p:val>
                                        </p:tav>
                                        <p:tav tm="100000">
                                          <p:val>
                                            <p:strVal val="#ppt_x"/>
                                          </p:val>
                                        </p:tav>
                                      </p:tavLst>
                                    </p:anim>
                                    <p:anim calcmode="lin" valueType="num">
                                      <p:cBhvr additive="base">
                                        <p:cTn id="14" dur="500" fill="hold"/>
                                        <p:tgtEl>
                                          <p:spTgt spid="2458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anim calcmode="lin" valueType="num">
                                      <p:cBhvr additive="base">
                                        <p:cTn id="19"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4579">
                                            <p:txEl>
                                              <p:pRg st="5" end="5"/>
                                            </p:txEl>
                                          </p:spTgt>
                                        </p:tgtEl>
                                        <p:attrNameLst>
                                          <p:attrName>style.visibility</p:attrName>
                                        </p:attrNameLst>
                                      </p:cBhvr>
                                      <p:to>
                                        <p:strVal val="visible"/>
                                      </p:to>
                                    </p:set>
                                    <p:anim calcmode="lin" valueType="num">
                                      <p:cBhvr additive="base">
                                        <p:cTn id="25" dur="5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4579">
                                            <p:txEl>
                                              <p:pRg st="6" end="6"/>
                                            </p:txEl>
                                          </p:spTgt>
                                        </p:tgtEl>
                                        <p:attrNameLst>
                                          <p:attrName>style.visibility</p:attrName>
                                        </p:attrNameLst>
                                      </p:cBhvr>
                                      <p:to>
                                        <p:strVal val="visible"/>
                                      </p:to>
                                    </p:set>
                                    <p:anim calcmode="lin" valueType="num">
                                      <p:cBhvr additive="base">
                                        <p:cTn id="31" dur="500" fill="hold"/>
                                        <p:tgtEl>
                                          <p:spTgt spid="2457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57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7813"/>
            <a:ext cx="8229600" cy="106362"/>
          </a:xfrm>
        </p:spPr>
        <p:txBody>
          <a:bodyPr/>
          <a:lstStyle/>
          <a:p>
            <a:pPr eaLnBrk="1" hangingPunct="1">
              <a:defRPr/>
            </a:pPr>
            <a:endParaRPr lang="en-AU" sz="4000" smtClean="0"/>
          </a:p>
        </p:txBody>
      </p:sp>
      <p:sp>
        <p:nvSpPr>
          <p:cNvPr id="26627" name="Rectangle 3"/>
          <p:cNvSpPr>
            <a:spLocks noGrp="1" noChangeArrowheads="1"/>
          </p:cNvSpPr>
          <p:nvPr>
            <p:ph type="body" idx="1"/>
          </p:nvPr>
        </p:nvSpPr>
        <p:spPr>
          <a:xfrm>
            <a:off x="457200" y="533400"/>
            <a:ext cx="7972425" cy="5592763"/>
          </a:xfrm>
        </p:spPr>
        <p:txBody>
          <a:bodyPr/>
          <a:lstStyle/>
          <a:p>
            <a:pPr algn="just" eaLnBrk="1" hangingPunct="1">
              <a:lnSpc>
                <a:spcPct val="90000"/>
              </a:lnSpc>
              <a:defRPr/>
            </a:pPr>
            <a:endParaRPr lang="en-US" sz="2000" dirty="0" smtClean="0">
              <a:latin typeface="Arial Black" pitchFamily="34" charset="0"/>
            </a:endParaRPr>
          </a:p>
          <a:p>
            <a:pPr algn="just" eaLnBrk="1" hangingPunct="1">
              <a:lnSpc>
                <a:spcPct val="90000"/>
              </a:lnSpc>
              <a:buFont typeface="Wingdings" pitchFamily="2" charset="2"/>
              <a:buNone/>
              <a:defRPr/>
            </a:pPr>
            <a:r>
              <a:rPr lang="en-US" sz="2000" dirty="0" smtClean="0">
                <a:solidFill>
                  <a:srgbClr val="36DA20"/>
                </a:solidFill>
                <a:latin typeface="Arial Black" pitchFamily="34" charset="0"/>
              </a:rPr>
              <a:t>*</a:t>
            </a:r>
            <a:r>
              <a:rPr lang="en-US" sz="2000" dirty="0" smtClean="0">
                <a:latin typeface="Arial Black" pitchFamily="34" charset="0"/>
              </a:rPr>
              <a:t>	</a:t>
            </a:r>
            <a:r>
              <a:rPr lang="en-US" sz="2000" b="1" dirty="0" err="1" smtClean="0">
                <a:latin typeface="Comic Sans MS" pitchFamily="66" charset="0"/>
              </a:rPr>
              <a:t>Pada</a:t>
            </a:r>
            <a:r>
              <a:rPr lang="en-US" sz="2000" b="1" dirty="0" smtClean="0">
                <a:latin typeface="Comic Sans MS" pitchFamily="66" charset="0"/>
              </a:rPr>
              <a:t> </a:t>
            </a:r>
            <a:r>
              <a:rPr lang="en-US" sz="2000" b="1" dirty="0" err="1" smtClean="0">
                <a:latin typeface="Comic Sans MS" pitchFamily="66" charset="0"/>
              </a:rPr>
              <a:t>tahap</a:t>
            </a:r>
            <a:r>
              <a:rPr lang="en-US" sz="2000" b="1" dirty="0" smtClean="0">
                <a:latin typeface="Comic Sans MS" pitchFamily="66" charset="0"/>
              </a:rPr>
              <a:t> </a:t>
            </a:r>
            <a:r>
              <a:rPr lang="en-US" sz="2000" b="1" dirty="0" err="1" smtClean="0">
                <a:latin typeface="Comic Sans MS" pitchFamily="66" charset="0"/>
              </a:rPr>
              <a:t>awal</a:t>
            </a:r>
            <a:r>
              <a:rPr lang="en-US" sz="2000" b="1" dirty="0" smtClean="0">
                <a:latin typeface="Comic Sans MS" pitchFamily="66" charset="0"/>
              </a:rPr>
              <a:t> </a:t>
            </a:r>
            <a:r>
              <a:rPr lang="en-US" sz="2000" b="1" dirty="0" err="1" smtClean="0">
                <a:latin typeface="Comic Sans MS" pitchFamily="66" charset="0"/>
              </a:rPr>
              <a:t>penanaman</a:t>
            </a:r>
            <a:r>
              <a:rPr lang="en-US" sz="2000" b="1" dirty="0" smtClean="0">
                <a:latin typeface="Comic Sans MS" pitchFamily="66" charset="0"/>
              </a:rPr>
              <a:t> </a:t>
            </a:r>
            <a:r>
              <a:rPr lang="en-US" sz="2000" b="1" dirty="0" err="1" smtClean="0">
                <a:latin typeface="Comic Sans MS" pitchFamily="66" charset="0"/>
              </a:rPr>
              <a:t>biasanya</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kerapatan</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untuk</a:t>
            </a:r>
            <a:r>
              <a:rPr lang="en-US" sz="2000" b="1" dirty="0" smtClean="0">
                <a:latin typeface="Comic Sans MS" pitchFamily="66" charset="0"/>
              </a:rPr>
              <a:t> </a:t>
            </a:r>
            <a:r>
              <a:rPr lang="en-US" sz="2000" b="1" dirty="0" err="1" smtClean="0">
                <a:latin typeface="Comic Sans MS" pitchFamily="66" charset="0"/>
              </a:rPr>
              <a:t>memacu</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i="1" dirty="0" err="1" smtClean="0">
                <a:latin typeface="Comic Sans MS" pitchFamily="66" charset="0"/>
              </a:rPr>
              <a:t>prunning</a:t>
            </a:r>
            <a:r>
              <a:rPr lang="en-US" sz="2000" b="1" dirty="0" smtClean="0">
                <a:latin typeface="Comic Sans MS" pitchFamily="66" charset="0"/>
              </a:rPr>
              <a:t> </a:t>
            </a:r>
            <a:r>
              <a:rPr lang="en-US" sz="2000" b="1" dirty="0" err="1" smtClean="0">
                <a:latin typeface="Comic Sans MS" pitchFamily="66" charset="0"/>
              </a:rPr>
              <a:t>alami</a:t>
            </a:r>
            <a:r>
              <a:rPr lang="en-US" sz="2000" b="1" dirty="0" smtClean="0">
                <a:latin typeface="Comic Sans MS" pitchFamily="66" charset="0"/>
              </a:rPr>
              <a:t>. </a:t>
            </a:r>
          </a:p>
          <a:p>
            <a:pPr algn="just" eaLnBrk="1" hangingPunct="1">
              <a:lnSpc>
                <a:spcPct val="90000"/>
              </a:lnSpc>
              <a:buFont typeface="Wingdings" pitchFamily="2" charset="2"/>
              <a:buNone/>
              <a:defRPr/>
            </a:pPr>
            <a:endParaRPr lang="en-US" sz="2000" b="1" dirty="0" smtClean="0">
              <a:latin typeface="Comic Sans MS" pitchFamily="66" charset="0"/>
            </a:endParaRPr>
          </a:p>
          <a:p>
            <a:pPr algn="just" eaLnBrk="1" hangingPunct="1">
              <a:lnSpc>
                <a:spcPct val="90000"/>
              </a:lnSpc>
              <a:buFont typeface="Wingdings" pitchFamily="2" charset="2"/>
              <a:buNone/>
              <a:defRPr/>
            </a:pPr>
            <a:r>
              <a:rPr lang="en-US" sz="2000" b="1" dirty="0" smtClean="0">
                <a:solidFill>
                  <a:srgbClr val="36DA20"/>
                </a:solidFill>
                <a:latin typeface="Comic Sans MS" pitchFamily="66" charset="0"/>
              </a:rPr>
              <a:t>*</a:t>
            </a:r>
            <a:r>
              <a:rPr lang="en-US" sz="2000" b="1" dirty="0" smtClean="0">
                <a:latin typeface="Comic Sans MS" pitchFamily="66" charset="0"/>
              </a:rPr>
              <a:t>	Tingkat </a:t>
            </a:r>
            <a:r>
              <a:rPr lang="en-US" sz="2000" b="1" dirty="0" err="1" smtClean="0">
                <a:latin typeface="Comic Sans MS" pitchFamily="66" charset="0"/>
              </a:rPr>
              <a:t>kerapatan</a:t>
            </a:r>
            <a:r>
              <a:rPr lang="en-US" sz="2000" b="1" dirty="0" smtClean="0">
                <a:latin typeface="Comic Sans MS" pitchFamily="66" charset="0"/>
              </a:rPr>
              <a:t> yang </a:t>
            </a:r>
            <a:r>
              <a:rPr lang="en-US" sz="2000" b="1" dirty="0" err="1" smtClean="0">
                <a:latin typeface="Comic Sans MS" pitchFamily="66" charset="0"/>
              </a:rPr>
              <a:t>sangat</a:t>
            </a:r>
            <a:r>
              <a:rPr lang="en-US" sz="2000" b="1" dirty="0" smtClean="0">
                <a:latin typeface="Comic Sans MS" pitchFamily="66" charset="0"/>
              </a:rPr>
              <a:t> </a:t>
            </a:r>
            <a:r>
              <a:rPr lang="en-US" sz="2000" b="1" dirty="0" err="1" smtClean="0">
                <a:latin typeface="Comic Sans MS" pitchFamily="66" charset="0"/>
              </a:rPr>
              <a:t>rendah</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mengakibatkan</a:t>
            </a:r>
            <a:r>
              <a:rPr lang="en-US" sz="2000" b="1" dirty="0" smtClean="0">
                <a:latin typeface="Comic Sans MS" pitchFamily="66" charset="0"/>
              </a:rPr>
              <a:t> </a:t>
            </a:r>
            <a:r>
              <a:rPr lang="en-US" sz="2000" b="1" dirty="0" err="1" smtClean="0">
                <a:latin typeface="Comic Sans MS" pitchFamily="66" charset="0"/>
              </a:rPr>
              <a:t>berkurangnya</a:t>
            </a:r>
            <a:r>
              <a:rPr lang="en-US" sz="2000" b="1" dirty="0" smtClean="0">
                <a:latin typeface="Comic Sans MS" pitchFamily="66" charset="0"/>
              </a:rPr>
              <a:t> total </a:t>
            </a:r>
            <a:r>
              <a:rPr lang="en-US" sz="2000" b="1" dirty="0" err="1" smtClean="0">
                <a:latin typeface="Comic Sans MS" pitchFamily="66" charset="0"/>
              </a:rPr>
              <a:t>produksi</a:t>
            </a:r>
            <a:r>
              <a:rPr lang="en-US" sz="2000" b="1" dirty="0" smtClean="0">
                <a:latin typeface="Comic Sans MS" pitchFamily="66" charset="0"/>
              </a:rPr>
              <a:t> </a:t>
            </a:r>
            <a:r>
              <a:rPr lang="en-US" sz="2000" b="1" dirty="0" err="1" smtClean="0">
                <a:latin typeface="Comic Sans MS" pitchFamily="66" charset="0"/>
              </a:rPr>
              <a:t>kayu</a:t>
            </a:r>
            <a:r>
              <a:rPr lang="en-US" sz="2000" b="1" dirty="0" smtClean="0">
                <a:latin typeface="Comic Sans MS" pitchFamily="66" charset="0"/>
              </a:rPr>
              <a:t> per </a:t>
            </a:r>
            <a:r>
              <a:rPr lang="en-US" sz="2000" b="1" dirty="0" err="1" smtClean="0">
                <a:latin typeface="Comic Sans MS" pitchFamily="66" charset="0"/>
              </a:rPr>
              <a:t>satuan</a:t>
            </a:r>
            <a:r>
              <a:rPr lang="en-US" sz="2000" b="1" dirty="0" smtClean="0">
                <a:latin typeface="Comic Sans MS" pitchFamily="66" charset="0"/>
              </a:rPr>
              <a:t> </a:t>
            </a:r>
            <a:r>
              <a:rPr lang="en-US" sz="2000" b="1" dirty="0" err="1" smtClean="0">
                <a:latin typeface="Comic Sans MS" pitchFamily="66" charset="0"/>
              </a:rPr>
              <a:t>luas</a:t>
            </a:r>
            <a:r>
              <a:rPr lang="en-US" sz="2000" b="1" dirty="0" smtClean="0">
                <a:latin typeface="Comic Sans MS" pitchFamily="66" charset="0"/>
              </a:rPr>
              <a:t>, </a:t>
            </a:r>
            <a:r>
              <a:rPr lang="en-US" sz="2000" b="1" dirty="0" err="1" smtClean="0">
                <a:latin typeface="Comic Sans MS" pitchFamily="66" charset="0"/>
              </a:rPr>
              <a:t>karena</a:t>
            </a:r>
            <a:r>
              <a:rPr lang="en-US" sz="2000" b="1" dirty="0" smtClean="0">
                <a:latin typeface="Comic Sans MS" pitchFamily="66" charset="0"/>
              </a:rPr>
              <a:t> </a:t>
            </a:r>
            <a:r>
              <a:rPr lang="en-US" sz="2000" b="1" dirty="0" err="1" smtClean="0">
                <a:latin typeface="Comic Sans MS" pitchFamily="66" charset="0"/>
              </a:rPr>
              <a:t>mungkin</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banyak</a:t>
            </a:r>
            <a:r>
              <a:rPr lang="en-US" sz="2000" b="1" dirty="0" smtClean="0">
                <a:latin typeface="Comic Sans MS" pitchFamily="66" charset="0"/>
              </a:rPr>
              <a:t> </a:t>
            </a:r>
            <a:r>
              <a:rPr lang="en-US" sz="2000" b="1" dirty="0" err="1" smtClean="0">
                <a:latin typeface="Comic Sans MS" pitchFamily="66" charset="0"/>
              </a:rPr>
              <a:t>tempat</a:t>
            </a:r>
            <a:r>
              <a:rPr lang="en-US" sz="2000" b="1" dirty="0" smtClean="0">
                <a:latin typeface="Comic Sans MS" pitchFamily="66" charset="0"/>
              </a:rPr>
              <a:t> yang </a:t>
            </a:r>
            <a:r>
              <a:rPr lang="en-US" sz="2000" b="1" dirty="0" err="1" smtClean="0">
                <a:latin typeface="Comic Sans MS" pitchFamily="66" charset="0"/>
              </a:rPr>
              <a:t>kosong</a:t>
            </a:r>
            <a:r>
              <a:rPr lang="en-US" sz="2000" b="1" dirty="0" smtClean="0">
                <a:latin typeface="Comic Sans MS" pitchFamily="66" charset="0"/>
              </a:rPr>
              <a:t>.</a:t>
            </a:r>
          </a:p>
          <a:p>
            <a:pPr algn="just" eaLnBrk="1" hangingPunct="1">
              <a:lnSpc>
                <a:spcPct val="90000"/>
              </a:lnSpc>
              <a:buFont typeface="Wingdings" pitchFamily="2" charset="2"/>
              <a:buNone/>
              <a:defRPr/>
            </a:pPr>
            <a:r>
              <a:rPr lang="en-US" sz="2000" b="1" dirty="0" smtClean="0">
                <a:latin typeface="Comic Sans MS" pitchFamily="66" charset="0"/>
              </a:rPr>
              <a:t> </a:t>
            </a:r>
          </a:p>
          <a:p>
            <a:pPr algn="just" eaLnBrk="1" hangingPunct="1">
              <a:lnSpc>
                <a:spcPct val="90000"/>
              </a:lnSpc>
              <a:buFont typeface="Arial" charset="0"/>
              <a:buChar char="•"/>
              <a:defRPr/>
            </a:pPr>
            <a:r>
              <a:rPr lang="en-US" sz="2000" b="1" dirty="0" err="1" smtClean="0">
                <a:latin typeface="Comic Sans MS" pitchFamily="66" charset="0"/>
              </a:rPr>
              <a:t>Kerapatan</a:t>
            </a:r>
            <a:r>
              <a:rPr lang="en-US" sz="2000" b="1" dirty="0" smtClean="0">
                <a:latin typeface="Comic Sans MS" pitchFamily="66" charset="0"/>
              </a:rPr>
              <a:t> yang </a:t>
            </a:r>
            <a:r>
              <a:rPr lang="en-US" sz="2000" b="1" dirty="0" err="1" smtClean="0">
                <a:latin typeface="Comic Sans MS" pitchFamily="66" charset="0"/>
              </a:rPr>
              <a:t>tepat</a:t>
            </a:r>
            <a:r>
              <a:rPr lang="en-US" sz="2000" b="1" dirty="0" smtClean="0">
                <a:latin typeface="Comic Sans MS" pitchFamily="66" charset="0"/>
              </a:rPr>
              <a:t> </a:t>
            </a:r>
            <a:r>
              <a:rPr lang="en-US" sz="2000" b="1" dirty="0" err="1" smtClean="0">
                <a:latin typeface="Comic Sans MS" pitchFamily="66" charset="0"/>
              </a:rPr>
              <a:t>bagi</a:t>
            </a:r>
            <a:r>
              <a:rPr lang="en-US" sz="2000" b="1" dirty="0" smtClean="0">
                <a:latin typeface="Comic Sans MS" pitchFamily="66" charset="0"/>
              </a:rPr>
              <a:t> </a:t>
            </a:r>
            <a:r>
              <a:rPr lang="en-US" sz="2000" b="1" dirty="0" err="1" smtClean="0">
                <a:latin typeface="Comic Sans MS" pitchFamily="66" charset="0"/>
              </a:rPr>
              <a:t>masing-masing</a:t>
            </a:r>
            <a:r>
              <a:rPr lang="en-US" sz="2000" b="1" dirty="0" smtClean="0">
                <a:latin typeface="Comic Sans MS" pitchFamily="66" charset="0"/>
              </a:rPr>
              <a:t> </a:t>
            </a:r>
            <a:r>
              <a:rPr lang="en-US" sz="2000" b="1" dirty="0" err="1" smtClean="0">
                <a:latin typeface="Comic Sans MS" pitchFamily="66" charset="0"/>
              </a:rPr>
              <a:t>jenis</a:t>
            </a:r>
            <a:r>
              <a:rPr lang="en-US" sz="2000" b="1" dirty="0" smtClean="0">
                <a:latin typeface="Comic Sans MS" pitchFamily="66" charset="0"/>
              </a:rPr>
              <a:t> </a:t>
            </a:r>
            <a:r>
              <a:rPr lang="en-US" sz="2000" b="1" dirty="0" err="1" smtClean="0">
                <a:latin typeface="Comic Sans MS" pitchFamily="66" charset="0"/>
              </a:rPr>
              <a:t>penyusun</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berbeda</a:t>
            </a:r>
            <a:r>
              <a:rPr lang="en-US" sz="2000" b="1" dirty="0" smtClean="0">
                <a:latin typeface="Comic Sans MS" pitchFamily="66" charset="0"/>
              </a:rPr>
              <a:t> </a:t>
            </a:r>
            <a:r>
              <a:rPr lang="en-US" sz="2000" b="1" dirty="0" err="1" smtClean="0">
                <a:latin typeface="Comic Sans MS" pitchFamily="66" charset="0"/>
              </a:rPr>
              <a:t>satu</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lainnya</a:t>
            </a:r>
            <a:r>
              <a:rPr lang="en-US" sz="2000" b="1" dirty="0" smtClean="0">
                <a:latin typeface="Comic Sans MS" pitchFamily="66" charset="0"/>
              </a:rPr>
              <a:t>, </a:t>
            </a:r>
            <a:r>
              <a:rPr lang="en-US" sz="2000" b="1" dirty="0" err="1" smtClean="0">
                <a:latin typeface="Comic Sans MS" pitchFamily="66" charset="0"/>
              </a:rPr>
              <a:t>sehingga</a:t>
            </a:r>
            <a:r>
              <a:rPr lang="en-US" sz="2000" b="1" dirty="0" smtClean="0">
                <a:latin typeface="Comic Sans MS" pitchFamily="66" charset="0"/>
              </a:rPr>
              <a:t> </a:t>
            </a:r>
            <a:r>
              <a:rPr lang="en-US" sz="2000" b="1" dirty="0" err="1" smtClean="0">
                <a:latin typeface="Comic Sans MS" pitchFamily="66" charset="0"/>
              </a:rPr>
              <a:t>perlu</a:t>
            </a:r>
            <a:r>
              <a:rPr lang="en-US" sz="2000" b="1" dirty="0" smtClean="0">
                <a:latin typeface="Comic Sans MS" pitchFamily="66" charset="0"/>
              </a:rPr>
              <a:t> </a:t>
            </a:r>
            <a:r>
              <a:rPr lang="en-US" sz="2000" b="1" dirty="0" err="1" smtClean="0">
                <a:latin typeface="Comic Sans MS" pitchFamily="66" charset="0"/>
              </a:rPr>
              <a:t>diketahui</a:t>
            </a:r>
            <a:r>
              <a:rPr lang="en-US" sz="2000" b="1" dirty="0" smtClean="0">
                <a:latin typeface="Comic Sans MS" pitchFamily="66" charset="0"/>
              </a:rPr>
              <a:t> </a:t>
            </a:r>
            <a:r>
              <a:rPr lang="en-US" sz="2000" b="1" dirty="0" err="1" smtClean="0">
                <a:latin typeface="Comic Sans MS" pitchFamily="66" charset="0"/>
              </a:rPr>
              <a:t>sifat</a:t>
            </a:r>
            <a:r>
              <a:rPr lang="en-US" sz="2000" b="1" dirty="0" smtClean="0">
                <a:latin typeface="Comic Sans MS" pitchFamily="66" charset="0"/>
              </a:rPr>
              <a:t> </a:t>
            </a:r>
            <a:r>
              <a:rPr lang="en-US" sz="2000" b="1" dirty="0" err="1" smtClean="0">
                <a:latin typeface="Comic Sans MS" pitchFamily="66" charset="0"/>
              </a:rPr>
              <a:t>dari</a:t>
            </a:r>
            <a:r>
              <a:rPr lang="en-US" sz="2000" b="1" dirty="0" smtClean="0">
                <a:latin typeface="Comic Sans MS" pitchFamily="66" charset="0"/>
              </a:rPr>
              <a:t> </a:t>
            </a:r>
            <a:r>
              <a:rPr lang="en-US" sz="2000" b="1" dirty="0" err="1" smtClean="0">
                <a:latin typeface="Comic Sans MS" pitchFamily="66" charset="0"/>
              </a:rPr>
              <a:t>masing-masing</a:t>
            </a:r>
            <a:r>
              <a:rPr lang="en-US" sz="2000" b="1" dirty="0" smtClean="0">
                <a:latin typeface="Comic Sans MS" pitchFamily="66" charset="0"/>
              </a:rPr>
              <a:t> </a:t>
            </a:r>
            <a:r>
              <a:rPr lang="en-US" sz="2000" b="1" dirty="0" err="1" smtClean="0">
                <a:latin typeface="Comic Sans MS" pitchFamily="66" charset="0"/>
              </a:rPr>
              <a:t>jenis</a:t>
            </a:r>
            <a:r>
              <a:rPr lang="en-US" sz="2000" b="1" dirty="0" smtClean="0">
                <a:latin typeface="Comic Sans MS" pitchFamily="66" charset="0"/>
              </a:rPr>
              <a:t> </a:t>
            </a:r>
            <a:r>
              <a:rPr lang="en-US" sz="2000" b="1" dirty="0" err="1" smtClean="0">
                <a:latin typeface="Comic Sans MS" pitchFamily="66" charset="0"/>
              </a:rPr>
              <a:t>tersebut</a:t>
            </a:r>
            <a:r>
              <a:rPr lang="en-US" sz="2000" b="1" dirty="0" smtClean="0">
                <a:latin typeface="Comic Sans MS" pitchFamily="66" charset="0"/>
              </a:rPr>
              <a:t>.</a:t>
            </a:r>
          </a:p>
          <a:p>
            <a:pPr algn="just" eaLnBrk="1" hangingPunct="1">
              <a:lnSpc>
                <a:spcPct val="90000"/>
              </a:lnSpc>
              <a:buFont typeface="Arial" charset="0"/>
              <a:buChar char="•"/>
              <a:defRPr/>
            </a:pPr>
            <a:endParaRPr lang="en-US" sz="2000" b="1" dirty="0" smtClean="0">
              <a:latin typeface="Comic Sans MS" pitchFamily="66" charset="0"/>
            </a:endParaRPr>
          </a:p>
          <a:p>
            <a:pPr algn="just" eaLnBrk="1" hangingPunct="1">
              <a:lnSpc>
                <a:spcPct val="90000"/>
              </a:lnSpc>
              <a:buFont typeface="Arial" charset="0"/>
              <a:buChar char="•"/>
              <a:defRPr/>
            </a:pPr>
            <a:r>
              <a:rPr lang="en-US" sz="2000" b="1" dirty="0" err="1" smtClean="0">
                <a:latin typeface="Comic Sans MS" pitchFamily="66" charset="0"/>
              </a:rPr>
              <a:t>Kombinasi</a:t>
            </a:r>
            <a:r>
              <a:rPr lang="en-US" sz="2000" b="1" dirty="0" smtClean="0">
                <a:latin typeface="Comic Sans MS" pitchFamily="66" charset="0"/>
              </a:rPr>
              <a:t> </a:t>
            </a:r>
            <a:r>
              <a:rPr lang="en-US" sz="2000" b="1" dirty="0" err="1" smtClean="0">
                <a:latin typeface="Comic Sans MS" pitchFamily="66" charset="0"/>
              </a:rPr>
              <a:t>jenis-jenis</a:t>
            </a:r>
            <a:r>
              <a:rPr lang="en-US" sz="2000" b="1" dirty="0" smtClean="0">
                <a:latin typeface="Comic Sans MS" pitchFamily="66" charset="0"/>
              </a:rPr>
              <a:t> yang </a:t>
            </a:r>
            <a:r>
              <a:rPr lang="en-US" sz="2000" b="1" dirty="0" err="1" smtClean="0">
                <a:latin typeface="Comic Sans MS" pitchFamily="66" charset="0"/>
              </a:rPr>
              <a:t>mempunyai</a:t>
            </a:r>
            <a:r>
              <a:rPr lang="en-US" sz="2000" b="1" dirty="0" smtClean="0">
                <a:latin typeface="Comic Sans MS" pitchFamily="66" charset="0"/>
              </a:rPr>
              <a:t> </a:t>
            </a:r>
            <a:r>
              <a:rPr lang="en-US" sz="2000" b="1" dirty="0" err="1" smtClean="0">
                <a:latin typeface="Comic Sans MS" pitchFamily="66" charset="0"/>
              </a:rPr>
              <a:t>sistem</a:t>
            </a:r>
            <a:r>
              <a:rPr lang="en-US" sz="2000" b="1" dirty="0" smtClean="0">
                <a:latin typeface="Comic Sans MS" pitchFamily="66" charset="0"/>
              </a:rPr>
              <a:t> </a:t>
            </a:r>
            <a:r>
              <a:rPr lang="en-US" sz="2000" b="1" dirty="0" err="1" smtClean="0">
                <a:latin typeface="Comic Sans MS" pitchFamily="66" charset="0"/>
              </a:rPr>
              <a:t>perakaran</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kebutuhan</a:t>
            </a:r>
            <a:r>
              <a:rPr lang="en-US" sz="2000" b="1" dirty="0" smtClean="0">
                <a:latin typeface="Comic Sans MS" pitchFamily="66" charset="0"/>
              </a:rPr>
              <a:t> </a:t>
            </a:r>
            <a:r>
              <a:rPr lang="en-US" sz="2000" b="1" dirty="0" err="1" smtClean="0">
                <a:latin typeface="Comic Sans MS" pitchFamily="66" charset="0"/>
              </a:rPr>
              <a:t>cahaya</a:t>
            </a:r>
            <a:r>
              <a:rPr lang="en-US" sz="2000" b="1" dirty="0" smtClean="0">
                <a:latin typeface="Comic Sans MS" pitchFamily="66" charset="0"/>
              </a:rPr>
              <a:t> yang </a:t>
            </a:r>
            <a:r>
              <a:rPr lang="en-US" sz="2000" b="1" dirty="0" err="1" smtClean="0">
                <a:latin typeface="Comic Sans MS" pitchFamily="66" charset="0"/>
              </a:rPr>
              <a:t>berbeda</a:t>
            </a:r>
            <a:r>
              <a:rPr lang="en-US" sz="2000" b="1" dirty="0" smtClean="0">
                <a:latin typeface="Comic Sans MS" pitchFamily="66" charset="0"/>
              </a:rPr>
              <a:t> </a:t>
            </a:r>
            <a:r>
              <a:rPr lang="en-US" sz="2000" b="1" dirty="0" err="1" smtClean="0">
                <a:latin typeface="Comic Sans MS" pitchFamily="66" charset="0"/>
              </a:rPr>
              <a:t>dilakukan</a:t>
            </a:r>
            <a:r>
              <a:rPr lang="en-US" sz="2000" b="1" dirty="0" smtClean="0">
                <a:latin typeface="Comic Sans MS" pitchFamily="66" charset="0"/>
              </a:rPr>
              <a:t> </a:t>
            </a:r>
            <a:r>
              <a:rPr lang="en-US" sz="2000" b="1" dirty="0" err="1" smtClean="0">
                <a:latin typeface="Comic Sans MS" pitchFamily="66" charset="0"/>
              </a:rPr>
              <a:t>untuk</a:t>
            </a:r>
            <a:r>
              <a:rPr lang="en-US" sz="2000" b="1" dirty="0" smtClean="0">
                <a:latin typeface="Comic Sans MS" pitchFamily="66" charset="0"/>
              </a:rPr>
              <a:t> </a:t>
            </a:r>
            <a:r>
              <a:rPr lang="en-US" sz="2000" b="1" dirty="0" err="1" smtClean="0">
                <a:latin typeface="Comic Sans MS" pitchFamily="66" charset="0"/>
              </a:rPr>
              <a:t>meningkatkan</a:t>
            </a:r>
            <a:r>
              <a:rPr lang="en-US" sz="2000" b="1" dirty="0" smtClean="0">
                <a:latin typeface="Comic Sans MS" pitchFamily="66" charset="0"/>
              </a:rPr>
              <a:t> </a:t>
            </a:r>
            <a:r>
              <a:rPr lang="en-US" sz="2000" b="1" dirty="0" err="1" smtClean="0">
                <a:latin typeface="Comic Sans MS" pitchFamily="66" charset="0"/>
              </a:rPr>
              <a:t>efisiensi</a:t>
            </a:r>
            <a:r>
              <a:rPr lang="en-US" sz="2000" b="1" dirty="0" smtClean="0">
                <a:latin typeface="Comic Sans MS" pitchFamily="66" charset="0"/>
              </a:rPr>
              <a:t> </a:t>
            </a:r>
            <a:r>
              <a:rPr lang="en-US" sz="2000" b="1" dirty="0" err="1" smtClean="0">
                <a:latin typeface="Comic Sans MS" pitchFamily="66" charset="0"/>
              </a:rPr>
              <a:t>pemanfaatan</a:t>
            </a:r>
            <a:r>
              <a:rPr lang="en-US" sz="2000" b="1" dirty="0" smtClean="0">
                <a:latin typeface="Comic Sans MS" pitchFamily="66" charset="0"/>
              </a:rPr>
              <a:t> </a:t>
            </a:r>
            <a:r>
              <a:rPr lang="en-US" sz="2000" b="1" dirty="0" err="1" smtClean="0">
                <a:latin typeface="Comic Sans MS" pitchFamily="66" charset="0"/>
              </a:rPr>
              <a:t>ruang</a:t>
            </a:r>
            <a:r>
              <a:rPr lang="en-US" sz="2000" b="1" dirty="0" smtClean="0">
                <a:latin typeface="Comic Sans MS" pitchFamily="66"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6627">
                                            <p:txEl>
                                              <p:pRg st="1" end="1"/>
                                            </p:txEl>
                                          </p:spTgt>
                                        </p:tgtEl>
                                        <p:attrNameLst>
                                          <p:attrName>style.visibility</p:attrName>
                                        </p:attrNameLst>
                                      </p:cBhvr>
                                      <p:to>
                                        <p:strVal val="visible"/>
                                      </p:to>
                                    </p:set>
                                    <p:animEffect transition="in" filter="box(in)">
                                      <p:cBhvr>
                                        <p:cTn id="7" dur="500"/>
                                        <p:tgtEl>
                                          <p:spTgt spid="266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6627">
                                            <p:txEl>
                                              <p:pRg st="3" end="3"/>
                                            </p:txEl>
                                          </p:spTgt>
                                        </p:tgtEl>
                                        <p:attrNameLst>
                                          <p:attrName>style.visibility</p:attrName>
                                        </p:attrNameLst>
                                      </p:cBhvr>
                                      <p:to>
                                        <p:strVal val="visible"/>
                                      </p:to>
                                    </p:set>
                                    <p:animEffect transition="in" filter="box(in)">
                                      <p:cBhvr>
                                        <p:cTn id="12" dur="500"/>
                                        <p:tgtEl>
                                          <p:spTgt spid="2662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6627">
                                            <p:txEl>
                                              <p:pRg st="5" end="5"/>
                                            </p:txEl>
                                          </p:spTgt>
                                        </p:tgtEl>
                                        <p:attrNameLst>
                                          <p:attrName>style.visibility</p:attrName>
                                        </p:attrNameLst>
                                      </p:cBhvr>
                                      <p:to>
                                        <p:strVal val="visible"/>
                                      </p:to>
                                    </p:set>
                                    <p:animEffect transition="in" filter="box(in)">
                                      <p:cBhvr>
                                        <p:cTn id="17" dur="500"/>
                                        <p:tgtEl>
                                          <p:spTgt spid="2662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6627">
                                            <p:txEl>
                                              <p:pRg st="7" end="7"/>
                                            </p:txEl>
                                          </p:spTgt>
                                        </p:tgtEl>
                                        <p:attrNameLst>
                                          <p:attrName>style.visibility</p:attrName>
                                        </p:attrNameLst>
                                      </p:cBhvr>
                                      <p:to>
                                        <p:strVal val="visible"/>
                                      </p:to>
                                    </p:set>
                                    <p:animEffect transition="in" filter="box(in)">
                                      <p:cBhvr>
                                        <p:cTn id="22" dur="500"/>
                                        <p:tgtEl>
                                          <p:spTgt spid="266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7813"/>
            <a:ext cx="8229600" cy="714375"/>
          </a:xfrm>
        </p:spPr>
        <p:txBody>
          <a:bodyPr/>
          <a:lstStyle/>
          <a:p>
            <a:pPr eaLnBrk="1" hangingPunct="1">
              <a:defRPr/>
            </a:pPr>
            <a:r>
              <a:rPr lang="en-US" sz="2800" b="1" smtClean="0">
                <a:solidFill>
                  <a:srgbClr val="36DA20"/>
                </a:solidFill>
                <a:latin typeface="Arial Black" pitchFamily="34" charset="0"/>
              </a:rPr>
              <a:t>Pengendalian Pertumbuhan</a:t>
            </a:r>
            <a:br>
              <a:rPr lang="en-US" sz="2800" b="1" smtClean="0">
                <a:solidFill>
                  <a:srgbClr val="36DA20"/>
                </a:solidFill>
                <a:latin typeface="Arial Black" pitchFamily="34" charset="0"/>
              </a:rPr>
            </a:br>
            <a:endParaRPr lang="en-US" sz="2800" b="1" smtClean="0">
              <a:solidFill>
                <a:srgbClr val="36DA20"/>
              </a:solidFill>
              <a:latin typeface="Arial Black" pitchFamily="34" charset="0"/>
            </a:endParaRPr>
          </a:p>
        </p:txBody>
      </p:sp>
      <p:sp>
        <p:nvSpPr>
          <p:cNvPr id="27651" name="Rectangle 3"/>
          <p:cNvSpPr>
            <a:spLocks noGrp="1" noChangeArrowheads="1"/>
          </p:cNvSpPr>
          <p:nvPr>
            <p:ph type="body" idx="1"/>
          </p:nvPr>
        </p:nvSpPr>
        <p:spPr>
          <a:xfrm>
            <a:off x="571500" y="838200"/>
            <a:ext cx="7572375" cy="5638800"/>
          </a:xfrm>
        </p:spPr>
        <p:txBody>
          <a:bodyPr/>
          <a:lstStyle/>
          <a:p>
            <a:pPr eaLnBrk="1" hangingPunct="1">
              <a:lnSpc>
                <a:spcPct val="80000"/>
              </a:lnSpc>
              <a:buFont typeface="Wingdings" pitchFamily="2" charset="2"/>
              <a:buNone/>
              <a:defRPr/>
            </a:pPr>
            <a:r>
              <a:rPr lang="en-US" sz="2000" dirty="0" smtClean="0">
                <a:solidFill>
                  <a:srgbClr val="36DA20"/>
                </a:solidFill>
                <a:latin typeface="Arial Black" pitchFamily="34" charset="0"/>
              </a:rPr>
              <a:t>~</a:t>
            </a:r>
            <a:r>
              <a:rPr lang="en-US" sz="2000" dirty="0" smtClean="0">
                <a:latin typeface="Arial Black" pitchFamily="34"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suatu</a:t>
            </a:r>
            <a:r>
              <a:rPr lang="en-US" sz="2000" b="1" dirty="0" smtClean="0">
                <a:latin typeface="Comic Sans MS" pitchFamily="66" charset="0"/>
              </a:rPr>
              <a:t> </a:t>
            </a:r>
            <a:r>
              <a:rPr lang="en-US" sz="2000" b="1" dirty="0" err="1" smtClean="0">
                <a:latin typeface="Comic Sans MS" pitchFamily="66" charset="0"/>
              </a:rPr>
              <a:t>individu</a:t>
            </a:r>
            <a:r>
              <a:rPr lang="en-US" sz="2000" b="1" dirty="0" smtClean="0">
                <a:latin typeface="Comic Sans MS" pitchFamily="66" charset="0"/>
              </a:rPr>
              <a:t> </a:t>
            </a:r>
            <a:r>
              <a:rPr lang="en-US" sz="2000" b="1" dirty="0" err="1" smtClean="0">
                <a:latin typeface="Comic Sans MS" pitchFamily="66" charset="0"/>
              </a:rPr>
              <a:t>pohon</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tergantung</a:t>
            </a:r>
            <a:r>
              <a:rPr lang="en-US" sz="2000" b="1" dirty="0" smtClean="0">
                <a:latin typeface="Comic Sans MS" pitchFamily="66" charset="0"/>
              </a:rPr>
              <a:t> </a:t>
            </a:r>
            <a:r>
              <a:rPr lang="en-US" sz="2000" b="1" dirty="0" err="1" smtClean="0">
                <a:latin typeface="Comic Sans MS" pitchFamily="66" charset="0"/>
              </a:rPr>
              <a:t>dari</a:t>
            </a:r>
            <a:r>
              <a:rPr lang="en-US" sz="2000" b="1" dirty="0" smtClean="0">
                <a:latin typeface="Comic Sans MS" pitchFamily="66" charset="0"/>
              </a:rPr>
              <a:t> </a:t>
            </a:r>
            <a:r>
              <a:rPr lang="en-US" sz="2000" b="1" dirty="0" err="1" smtClean="0">
                <a:latin typeface="Comic Sans MS" pitchFamily="66" charset="0"/>
              </a:rPr>
              <a:t>keadaan</a:t>
            </a:r>
            <a:r>
              <a:rPr lang="en-US" sz="2000" b="1" dirty="0" smtClean="0">
                <a:latin typeface="Comic Sans MS" pitchFamily="66" charset="0"/>
              </a:rPr>
              <a:t> </a:t>
            </a:r>
            <a:r>
              <a:rPr lang="en-US" sz="2000" b="1" dirty="0" err="1" smtClean="0">
                <a:latin typeface="Comic Sans MS" pitchFamily="66" charset="0"/>
              </a:rPr>
              <a:t>ruang</a:t>
            </a:r>
            <a:r>
              <a:rPr lang="en-US" sz="2000" b="1" dirty="0" smtClean="0">
                <a:latin typeface="Comic Sans MS" pitchFamily="66" charset="0"/>
              </a:rPr>
              <a:t> </a:t>
            </a:r>
            <a:r>
              <a:rPr lang="en-US" sz="2000" b="1" dirty="0" err="1" smtClean="0">
                <a:latin typeface="Comic Sans MS" pitchFamily="66" charset="0"/>
              </a:rPr>
              <a:t>tumbuh</a:t>
            </a:r>
            <a:r>
              <a:rPr lang="en-US" sz="2000" b="1" dirty="0" smtClean="0">
                <a:latin typeface="Comic Sans MS" pitchFamily="66" charset="0"/>
              </a:rPr>
              <a:t> </a:t>
            </a:r>
            <a:r>
              <a:rPr lang="en-US" sz="2000" b="1" dirty="0" err="1" smtClean="0">
                <a:latin typeface="Comic Sans MS" pitchFamily="66" charset="0"/>
              </a:rPr>
              <a:t>dimana</a:t>
            </a:r>
            <a:r>
              <a:rPr lang="en-US" sz="2000" b="1" dirty="0" smtClean="0">
                <a:latin typeface="Comic Sans MS" pitchFamily="66" charset="0"/>
              </a:rPr>
              <a:t> </a:t>
            </a:r>
            <a:r>
              <a:rPr lang="en-US" sz="2000" b="1" dirty="0" err="1" smtClean="0">
                <a:latin typeface="Comic Sans MS" pitchFamily="66" charset="0"/>
              </a:rPr>
              <a:t>pohon</a:t>
            </a:r>
            <a:r>
              <a:rPr lang="en-US" sz="2000" b="1" dirty="0" smtClean="0">
                <a:latin typeface="Comic Sans MS" pitchFamily="66" charset="0"/>
              </a:rPr>
              <a:t> </a:t>
            </a:r>
            <a:r>
              <a:rPr lang="en-US" sz="2000" b="1" dirty="0" err="1" smtClean="0">
                <a:latin typeface="Comic Sans MS" pitchFamily="66" charset="0"/>
              </a:rPr>
              <a:t>tersebut</a:t>
            </a:r>
            <a:r>
              <a:rPr lang="en-US" sz="2000" b="1" dirty="0" smtClean="0">
                <a:latin typeface="Comic Sans MS" pitchFamily="66" charset="0"/>
              </a:rPr>
              <a:t> </a:t>
            </a:r>
            <a:r>
              <a:rPr lang="en-US" sz="2000" b="1" dirty="0" err="1" smtClean="0">
                <a:latin typeface="Comic Sans MS" pitchFamily="66" charset="0"/>
              </a:rPr>
              <a:t>tumbuh</a:t>
            </a:r>
            <a:r>
              <a:rPr lang="en-US" sz="2000" b="1" dirty="0" smtClean="0">
                <a:latin typeface="Comic Sans MS" pitchFamily="66" charset="0"/>
              </a:rPr>
              <a:t>. </a:t>
            </a:r>
          </a:p>
          <a:p>
            <a:pPr eaLnBrk="1" hangingPunct="1">
              <a:lnSpc>
                <a:spcPct val="80000"/>
              </a:lnSpc>
              <a:buFont typeface="Wingdings" pitchFamily="2" charset="2"/>
              <a:buNone/>
              <a:defRPr/>
            </a:pPr>
            <a:endParaRPr lang="en-US" sz="2000" b="1" dirty="0" smtClean="0">
              <a:latin typeface="Comic Sans MS" pitchFamily="66" charset="0"/>
            </a:endParaRPr>
          </a:p>
          <a:p>
            <a:pPr eaLnBrk="1" hangingPunct="1">
              <a:lnSpc>
                <a:spcPct val="80000"/>
              </a:lnSpc>
              <a:buFont typeface="Wingdings" pitchFamily="2" charset="2"/>
              <a:buNone/>
              <a:defRPr/>
            </a:pPr>
            <a:r>
              <a:rPr lang="en-US" sz="2000" b="1" dirty="0" smtClean="0">
                <a:solidFill>
                  <a:srgbClr val="36DA20"/>
                </a:solidFill>
                <a:latin typeface="Comic Sans MS" pitchFamily="66" charset="0"/>
              </a:rPr>
              <a:t>~</a:t>
            </a:r>
            <a:r>
              <a:rPr lang="en-US" sz="2000" b="1" dirty="0" smtClean="0">
                <a:latin typeface="Comic Sans MS" pitchFamily="66" charset="0"/>
              </a:rPr>
              <a:t>	</a:t>
            </a:r>
            <a:r>
              <a:rPr lang="en-US" sz="2000" b="1" dirty="0" err="1" smtClean="0">
                <a:latin typeface="Comic Sans MS" pitchFamily="66" charset="0"/>
              </a:rPr>
              <a:t>Keadaan</a:t>
            </a:r>
            <a:r>
              <a:rPr lang="en-US" sz="2000" b="1" dirty="0" smtClean="0">
                <a:latin typeface="Comic Sans MS" pitchFamily="66" charset="0"/>
              </a:rPr>
              <a:t> </a:t>
            </a:r>
            <a:r>
              <a:rPr lang="en-US" sz="2000" b="1" dirty="0" err="1" smtClean="0">
                <a:latin typeface="Comic Sans MS" pitchFamily="66" charset="0"/>
              </a:rPr>
              <a:t>ruang</a:t>
            </a:r>
            <a:r>
              <a:rPr lang="en-US" sz="2000" b="1" dirty="0" smtClean="0">
                <a:latin typeface="Comic Sans MS" pitchFamily="66" charset="0"/>
              </a:rPr>
              <a:t> </a:t>
            </a:r>
            <a:r>
              <a:rPr lang="en-US" sz="2000" b="1" dirty="0" err="1" smtClean="0">
                <a:latin typeface="Comic Sans MS" pitchFamily="66" charset="0"/>
              </a:rPr>
              <a:t>tumbuh</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mengendalikan</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jenis</a:t>
            </a:r>
            <a:r>
              <a:rPr lang="en-US" sz="2000" b="1" dirty="0" smtClean="0">
                <a:latin typeface="Comic Sans MS" pitchFamily="66" charset="0"/>
              </a:rPr>
              <a:t> </a:t>
            </a:r>
            <a:r>
              <a:rPr lang="en-US" sz="2000" b="1" dirty="0" err="1" smtClean="0">
                <a:latin typeface="Comic Sans MS" pitchFamily="66" charset="0"/>
              </a:rPr>
              <a:t>tanaman</a:t>
            </a:r>
            <a:r>
              <a:rPr lang="en-US" sz="2000" b="1" dirty="0" smtClean="0">
                <a:latin typeface="Comic Sans MS" pitchFamily="66" charset="0"/>
              </a:rPr>
              <a:t> </a:t>
            </a:r>
            <a:r>
              <a:rPr lang="en-US" sz="2000" b="1" dirty="0" err="1" smtClean="0">
                <a:latin typeface="Comic Sans MS" pitchFamily="66" charset="0"/>
              </a:rPr>
              <a:t>pokok</a:t>
            </a:r>
            <a:r>
              <a:rPr lang="en-US" sz="2000" b="1" dirty="0" smtClean="0">
                <a:latin typeface="Comic Sans MS" pitchFamily="66" charset="0"/>
              </a:rPr>
              <a:t> </a:t>
            </a:r>
            <a:r>
              <a:rPr lang="en-US" sz="2000" b="1" dirty="0" err="1" smtClean="0">
                <a:latin typeface="Comic Sans MS" pitchFamily="66" charset="0"/>
              </a:rPr>
              <a:t>karena</a:t>
            </a:r>
            <a:r>
              <a:rPr lang="en-US" sz="2000" b="1" dirty="0" smtClean="0">
                <a:latin typeface="Comic Sans MS" pitchFamily="66" charset="0"/>
              </a:rPr>
              <a:t> </a:t>
            </a:r>
            <a:r>
              <a:rPr lang="en-US" sz="2000" b="1" dirty="0" err="1" smtClean="0">
                <a:latin typeface="Comic Sans MS" pitchFamily="66" charset="0"/>
              </a:rPr>
              <a:t>terkait</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ketersediaan</a:t>
            </a:r>
            <a:r>
              <a:rPr lang="en-US" sz="2000" b="1" dirty="0" smtClean="0">
                <a:latin typeface="Comic Sans MS" pitchFamily="66" charset="0"/>
              </a:rPr>
              <a:t> </a:t>
            </a:r>
            <a:r>
              <a:rPr lang="en-US" sz="2000" b="1" dirty="0" err="1" smtClean="0">
                <a:latin typeface="Comic Sans MS" pitchFamily="66" charset="0"/>
              </a:rPr>
              <a:t>energi</a:t>
            </a:r>
            <a:r>
              <a:rPr lang="en-US" sz="2000" b="1" dirty="0" smtClean="0">
                <a:latin typeface="Comic Sans MS" pitchFamily="66" charset="0"/>
              </a:rPr>
              <a:t> </a:t>
            </a:r>
            <a:r>
              <a:rPr lang="en-US" sz="2000" b="1" dirty="0" err="1" smtClean="0">
                <a:latin typeface="Comic Sans MS" pitchFamily="66" charset="0"/>
              </a:rPr>
              <a:t>untuk</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seperti</a:t>
            </a:r>
            <a:r>
              <a:rPr lang="en-US" sz="2000" b="1" dirty="0" smtClean="0">
                <a:latin typeface="Comic Sans MS" pitchFamily="66" charset="0"/>
              </a:rPr>
              <a:t> </a:t>
            </a:r>
            <a:r>
              <a:rPr lang="en-US" sz="2000" b="1" dirty="0" err="1" smtClean="0">
                <a:latin typeface="Comic Sans MS" pitchFamily="66" charset="0"/>
              </a:rPr>
              <a:t>cahaya</a:t>
            </a:r>
            <a:r>
              <a:rPr lang="en-US" sz="2000" b="1" dirty="0" smtClean="0">
                <a:latin typeface="Comic Sans MS" pitchFamily="66" charset="0"/>
              </a:rPr>
              <a:t>, </a:t>
            </a:r>
            <a:r>
              <a:rPr lang="en-US" sz="2000" b="1" dirty="0" err="1" smtClean="0">
                <a:latin typeface="Comic Sans MS" pitchFamily="66" charset="0"/>
              </a:rPr>
              <a:t>unsur-unsur</a:t>
            </a:r>
            <a:r>
              <a:rPr lang="en-US" sz="2000" b="1" dirty="0" smtClean="0">
                <a:latin typeface="Comic Sans MS" pitchFamily="66" charset="0"/>
              </a:rPr>
              <a:t> </a:t>
            </a:r>
            <a:r>
              <a:rPr lang="en-US" sz="2000" b="1" dirty="0" err="1" smtClean="0">
                <a:latin typeface="Comic Sans MS" pitchFamily="66" charset="0"/>
              </a:rPr>
              <a:t>hara</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air. </a:t>
            </a:r>
          </a:p>
          <a:p>
            <a:pPr eaLnBrk="1" hangingPunct="1">
              <a:lnSpc>
                <a:spcPct val="80000"/>
              </a:lnSpc>
              <a:buFont typeface="Wingdings" pitchFamily="2" charset="2"/>
              <a:buNone/>
              <a:defRPr/>
            </a:pPr>
            <a:endParaRPr lang="en-US" sz="2000" b="1" dirty="0" smtClean="0">
              <a:latin typeface="Comic Sans MS" pitchFamily="66" charset="0"/>
            </a:endParaRPr>
          </a:p>
          <a:p>
            <a:pPr eaLnBrk="1" hangingPunct="1">
              <a:lnSpc>
                <a:spcPct val="80000"/>
              </a:lnSpc>
              <a:buFont typeface="Wingdings" pitchFamily="2" charset="2"/>
              <a:buNone/>
              <a:defRPr/>
            </a:pPr>
            <a:r>
              <a:rPr lang="en-US" sz="2000" b="1" dirty="0" smtClean="0">
                <a:solidFill>
                  <a:srgbClr val="36DA20"/>
                </a:solidFill>
                <a:latin typeface="Comic Sans MS" pitchFamily="66" charset="0"/>
              </a:rPr>
              <a:t>~</a:t>
            </a:r>
            <a:r>
              <a:rPr lang="en-US" sz="2000" b="1" dirty="0" smtClean="0">
                <a:latin typeface="Comic Sans MS" pitchFamily="66" charset="0"/>
              </a:rPr>
              <a:t>	</a:t>
            </a:r>
            <a:r>
              <a:rPr lang="en-US" sz="2000" b="1" dirty="0" err="1" smtClean="0">
                <a:latin typeface="Comic Sans MS" pitchFamily="66" charset="0"/>
              </a:rPr>
              <a:t>Keberaadan</a:t>
            </a:r>
            <a:r>
              <a:rPr lang="en-US" sz="2000" b="1" dirty="0" smtClean="0">
                <a:latin typeface="Comic Sans MS" pitchFamily="66" charset="0"/>
              </a:rPr>
              <a:t> </a:t>
            </a:r>
            <a:r>
              <a:rPr lang="en-US" sz="2000" b="1" dirty="0" err="1" smtClean="0">
                <a:latin typeface="Comic Sans MS" pitchFamily="66" charset="0"/>
              </a:rPr>
              <a:t>tumbuhan</a:t>
            </a:r>
            <a:r>
              <a:rPr lang="en-US" sz="2000" b="1" dirty="0" smtClean="0">
                <a:latin typeface="Comic Sans MS" pitchFamily="66" charset="0"/>
              </a:rPr>
              <a:t> lain </a:t>
            </a:r>
            <a:r>
              <a:rPr lang="en-US" sz="2000" b="1" dirty="0" err="1" smtClean="0">
                <a:latin typeface="Comic Sans MS" pitchFamily="66" charset="0"/>
              </a:rPr>
              <a:t>di</a:t>
            </a:r>
            <a:r>
              <a:rPr lang="en-US" sz="2000" b="1" dirty="0" smtClean="0">
                <a:latin typeface="Comic Sans MS" pitchFamily="66" charset="0"/>
              </a:rPr>
              <a:t> </a:t>
            </a:r>
            <a:r>
              <a:rPr lang="en-US" sz="2000" b="1" dirty="0" err="1" smtClean="0">
                <a:latin typeface="Comic Sans MS" pitchFamily="66" charset="0"/>
              </a:rPr>
              <a:t>sekitar</a:t>
            </a:r>
            <a:r>
              <a:rPr lang="en-US" sz="2000" b="1" dirty="0" smtClean="0">
                <a:latin typeface="Comic Sans MS" pitchFamily="66" charset="0"/>
              </a:rPr>
              <a:t> </a:t>
            </a:r>
            <a:r>
              <a:rPr lang="en-US" sz="2000" b="1" dirty="0" err="1" smtClean="0">
                <a:latin typeface="Comic Sans MS" pitchFamily="66" charset="0"/>
              </a:rPr>
              <a:t>tanaman</a:t>
            </a:r>
            <a:r>
              <a:rPr lang="en-US" sz="2000" b="1" dirty="0" smtClean="0">
                <a:latin typeface="Comic Sans MS" pitchFamily="66" charset="0"/>
              </a:rPr>
              <a:t> </a:t>
            </a:r>
            <a:r>
              <a:rPr lang="en-US" sz="2000" b="1" dirty="0" err="1" smtClean="0">
                <a:latin typeface="Comic Sans MS" pitchFamily="66" charset="0"/>
              </a:rPr>
              <a:t>pokok</a:t>
            </a:r>
            <a:r>
              <a:rPr lang="en-US" sz="2000" b="1" dirty="0" smtClean="0">
                <a:latin typeface="Comic Sans MS" pitchFamily="66" charset="0"/>
              </a:rPr>
              <a:t> </a:t>
            </a:r>
            <a:r>
              <a:rPr lang="en-US" sz="2000" b="1" dirty="0" err="1" smtClean="0">
                <a:latin typeface="Comic Sans MS" pitchFamily="66" charset="0"/>
              </a:rPr>
              <a:t>juga</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mengendalikan</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tanaman</a:t>
            </a:r>
            <a:r>
              <a:rPr lang="en-US" sz="2000" b="1" dirty="0" smtClean="0">
                <a:latin typeface="Comic Sans MS" pitchFamily="66" charset="0"/>
              </a:rPr>
              <a:t> </a:t>
            </a:r>
            <a:r>
              <a:rPr lang="en-US" sz="2000" b="1" dirty="0" err="1" smtClean="0">
                <a:latin typeface="Comic Sans MS" pitchFamily="66" charset="0"/>
              </a:rPr>
              <a:t>pokok</a:t>
            </a:r>
            <a:r>
              <a:rPr lang="en-US" sz="2000" b="1" dirty="0" smtClean="0">
                <a:latin typeface="Comic Sans MS" pitchFamily="66" charset="0"/>
              </a:rPr>
              <a:t>. </a:t>
            </a:r>
          </a:p>
          <a:p>
            <a:pPr eaLnBrk="1" hangingPunct="1">
              <a:lnSpc>
                <a:spcPct val="80000"/>
              </a:lnSpc>
              <a:buFont typeface="Wingdings" pitchFamily="2" charset="2"/>
              <a:buNone/>
              <a:defRPr/>
            </a:pPr>
            <a:endParaRPr lang="en-US" sz="2000" b="1" dirty="0" smtClean="0">
              <a:latin typeface="Comic Sans MS" pitchFamily="66" charset="0"/>
            </a:endParaRPr>
          </a:p>
          <a:p>
            <a:pPr eaLnBrk="1" hangingPunct="1">
              <a:lnSpc>
                <a:spcPct val="80000"/>
              </a:lnSpc>
              <a:buFont typeface="Wingdings" pitchFamily="2" charset="2"/>
              <a:buNone/>
              <a:defRPr/>
            </a:pPr>
            <a:r>
              <a:rPr lang="en-US" sz="2000" b="1" dirty="0" smtClean="0">
                <a:solidFill>
                  <a:srgbClr val="36DA20"/>
                </a:solidFill>
                <a:latin typeface="Comic Sans MS" pitchFamily="66" charset="0"/>
              </a:rPr>
              <a:t>~</a:t>
            </a:r>
            <a:r>
              <a:rPr lang="en-US" sz="2000" b="1" dirty="0" smtClean="0">
                <a:latin typeface="Comic Sans MS" pitchFamily="66" charset="0"/>
              </a:rPr>
              <a:t>	</a:t>
            </a:r>
            <a:r>
              <a:rPr lang="en-US" sz="2000" b="1" dirty="0" err="1" smtClean="0">
                <a:latin typeface="Comic Sans MS" pitchFamily="66" charset="0"/>
              </a:rPr>
              <a:t>Pengendalian</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pada</a:t>
            </a:r>
            <a:r>
              <a:rPr lang="en-US" sz="2000" b="1" dirty="0" smtClean="0">
                <a:latin typeface="Comic Sans MS" pitchFamily="66" charset="0"/>
              </a:rPr>
              <a:t> </a:t>
            </a:r>
            <a:r>
              <a:rPr lang="en-US" sz="2000" b="1" dirty="0" err="1" smtClean="0">
                <a:latin typeface="Comic Sans MS" pitchFamily="66" charset="0"/>
              </a:rPr>
              <a:t>dasarnya</a:t>
            </a:r>
            <a:r>
              <a:rPr lang="en-US" sz="2000" b="1" dirty="0" smtClean="0">
                <a:latin typeface="Comic Sans MS" pitchFamily="66" charset="0"/>
              </a:rPr>
              <a:t> </a:t>
            </a:r>
            <a:r>
              <a:rPr lang="en-US" sz="2000" b="1" dirty="0" err="1" smtClean="0">
                <a:latin typeface="Comic Sans MS" pitchFamily="66" charset="0"/>
              </a:rPr>
              <a:t>adalah</a:t>
            </a:r>
            <a:r>
              <a:rPr lang="en-US" sz="2000" b="1" dirty="0" smtClean="0">
                <a:latin typeface="Comic Sans MS" pitchFamily="66" charset="0"/>
              </a:rPr>
              <a:t> </a:t>
            </a:r>
            <a:r>
              <a:rPr lang="en-US" sz="2000" b="1" dirty="0" err="1" smtClean="0">
                <a:latin typeface="Comic Sans MS" pitchFamily="66" charset="0"/>
              </a:rPr>
              <a:t>memberikan</a:t>
            </a:r>
            <a:r>
              <a:rPr lang="en-US" sz="2000" b="1" dirty="0" smtClean="0">
                <a:latin typeface="Comic Sans MS" pitchFamily="66" charset="0"/>
              </a:rPr>
              <a:t> </a:t>
            </a:r>
            <a:r>
              <a:rPr lang="en-US" sz="2000" b="1" dirty="0" err="1" smtClean="0">
                <a:latin typeface="Comic Sans MS" pitchFamily="66" charset="0"/>
              </a:rPr>
              <a:t>ruang</a:t>
            </a:r>
            <a:r>
              <a:rPr lang="en-US" sz="2000" b="1" dirty="0" smtClean="0">
                <a:latin typeface="Comic Sans MS" pitchFamily="66" charset="0"/>
              </a:rPr>
              <a:t> </a:t>
            </a:r>
            <a:r>
              <a:rPr lang="en-US" sz="2000" b="1" dirty="0" err="1" smtClean="0">
                <a:latin typeface="Comic Sans MS" pitchFamily="66" charset="0"/>
              </a:rPr>
              <a:t>tumbuh</a:t>
            </a:r>
            <a:r>
              <a:rPr lang="en-US" sz="2000" b="1" dirty="0" smtClean="0">
                <a:latin typeface="Comic Sans MS" pitchFamily="66" charset="0"/>
              </a:rPr>
              <a:t> yang optimal </a:t>
            </a:r>
            <a:r>
              <a:rPr lang="en-US" sz="2000" b="1" dirty="0" err="1" smtClean="0">
                <a:latin typeface="Comic Sans MS" pitchFamily="66" charset="0"/>
              </a:rPr>
              <a:t>bagi</a:t>
            </a:r>
            <a:r>
              <a:rPr lang="en-US" sz="2000" b="1" dirty="0" smtClean="0">
                <a:latin typeface="Comic Sans MS" pitchFamily="66" charset="0"/>
              </a:rPr>
              <a:t> </a:t>
            </a:r>
            <a:r>
              <a:rPr lang="en-US" sz="2000" b="1" dirty="0" err="1" smtClean="0">
                <a:latin typeface="Comic Sans MS" pitchFamily="66" charset="0"/>
              </a:rPr>
              <a:t>jenis-jenis</a:t>
            </a:r>
            <a:r>
              <a:rPr lang="en-US" sz="2000" b="1" dirty="0" smtClean="0">
                <a:latin typeface="Comic Sans MS" pitchFamily="66" charset="0"/>
              </a:rPr>
              <a:t> </a:t>
            </a:r>
            <a:r>
              <a:rPr lang="en-US" sz="2000" b="1" dirty="0" err="1" smtClean="0">
                <a:latin typeface="Comic Sans MS" pitchFamily="66" charset="0"/>
              </a:rPr>
              <a:t>tanaman</a:t>
            </a:r>
            <a:r>
              <a:rPr lang="en-US" sz="2000" b="1" dirty="0" smtClean="0">
                <a:latin typeface="Comic Sans MS" pitchFamily="66" charset="0"/>
              </a:rPr>
              <a:t> </a:t>
            </a:r>
            <a:r>
              <a:rPr lang="en-US" sz="2000" b="1" dirty="0" err="1" smtClean="0">
                <a:latin typeface="Comic Sans MS" pitchFamily="66" charset="0"/>
              </a:rPr>
              <a:t>pokok</a:t>
            </a:r>
            <a:r>
              <a:rPr lang="en-US" sz="2000" b="1" dirty="0" smtClean="0">
                <a:latin typeface="Comic Sans MS" pitchFamily="66" charset="0"/>
              </a:rPr>
              <a:t>.</a:t>
            </a:r>
          </a:p>
          <a:p>
            <a:pPr eaLnBrk="1" hangingPunct="1">
              <a:lnSpc>
                <a:spcPct val="80000"/>
              </a:lnSpc>
              <a:buFont typeface="Wingdings" pitchFamily="2" charset="2"/>
              <a:buNone/>
              <a:defRPr/>
            </a:pPr>
            <a:endParaRPr lang="en-US" sz="2000" b="1" dirty="0" smtClean="0">
              <a:latin typeface="Comic Sans MS" pitchFamily="66" charset="0"/>
            </a:endParaRPr>
          </a:p>
          <a:p>
            <a:pPr eaLnBrk="1" hangingPunct="1">
              <a:lnSpc>
                <a:spcPct val="80000"/>
              </a:lnSpc>
              <a:buFont typeface="Wingdings" pitchFamily="2" charset="2"/>
              <a:buNone/>
              <a:defRPr/>
            </a:pPr>
            <a:r>
              <a:rPr lang="en-US" sz="2000" b="1" dirty="0" smtClean="0">
                <a:solidFill>
                  <a:srgbClr val="36DA20"/>
                </a:solidFill>
                <a:latin typeface="Comic Sans MS" pitchFamily="66" charset="0"/>
              </a:rPr>
              <a:t>~ </a:t>
            </a:r>
            <a:r>
              <a:rPr lang="en-US" sz="2000" b="1" dirty="0" err="1" smtClean="0">
                <a:latin typeface="Comic Sans MS" pitchFamily="66" charset="0"/>
              </a:rPr>
              <a:t>Informasi</a:t>
            </a:r>
            <a:r>
              <a:rPr lang="en-US" sz="2000" b="1" dirty="0" smtClean="0">
                <a:latin typeface="Comic Sans MS" pitchFamily="66" charset="0"/>
              </a:rPr>
              <a:t> yang </a:t>
            </a:r>
            <a:r>
              <a:rPr lang="en-US" sz="2000" b="1" dirty="0" err="1" smtClean="0">
                <a:latin typeface="Comic Sans MS" pitchFamily="66" charset="0"/>
              </a:rPr>
              <a:t>perlu</a:t>
            </a:r>
            <a:r>
              <a:rPr lang="en-US" sz="2000" b="1" dirty="0" smtClean="0">
                <a:latin typeface="Comic Sans MS" pitchFamily="66" charset="0"/>
              </a:rPr>
              <a:t> </a:t>
            </a:r>
            <a:r>
              <a:rPr lang="en-US" sz="2000" b="1" dirty="0" err="1" smtClean="0">
                <a:latin typeface="Comic Sans MS" pitchFamily="66" charset="0"/>
              </a:rPr>
              <a:t>dipertimbangkan</a:t>
            </a:r>
            <a:r>
              <a:rPr lang="en-US" sz="2000" b="1" dirty="0" smtClean="0">
                <a:latin typeface="Comic Sans MS" pitchFamily="66" charset="0"/>
              </a:rPr>
              <a:t> </a:t>
            </a:r>
            <a:r>
              <a:rPr lang="en-US" sz="2000" b="1" dirty="0" err="1" smtClean="0">
                <a:latin typeface="Comic Sans MS" pitchFamily="66" charset="0"/>
              </a:rPr>
              <a:t>adalah</a:t>
            </a:r>
            <a:r>
              <a:rPr lang="en-US" sz="2000" b="1" dirty="0" smtClean="0">
                <a:latin typeface="Comic Sans MS" pitchFamily="66" charset="0"/>
              </a:rPr>
              <a:t> : </a:t>
            </a:r>
            <a:r>
              <a:rPr lang="en-US" sz="2000" b="1" dirty="0" err="1" smtClean="0">
                <a:latin typeface="Comic Sans MS" pitchFamily="66" charset="0"/>
              </a:rPr>
              <a:t>ruang</a:t>
            </a:r>
            <a:r>
              <a:rPr lang="en-US" sz="2000" b="1" dirty="0" smtClean="0">
                <a:latin typeface="Comic Sans MS" pitchFamily="66" charset="0"/>
              </a:rPr>
              <a:t> </a:t>
            </a:r>
            <a:r>
              <a:rPr lang="en-US" sz="2000" b="1" dirty="0" err="1" smtClean="0">
                <a:latin typeface="Comic Sans MS" pitchFamily="66" charset="0"/>
              </a:rPr>
              <a:t>tumbuh</a:t>
            </a:r>
            <a:r>
              <a:rPr lang="en-US" sz="2000" b="1" dirty="0" smtClean="0">
                <a:latin typeface="Comic Sans MS" pitchFamily="66" charset="0"/>
              </a:rPr>
              <a:t>, </a:t>
            </a:r>
            <a:r>
              <a:rPr lang="en-US" sz="2000" b="1" dirty="0" err="1" smtClean="0">
                <a:latin typeface="Comic Sans MS" pitchFamily="66" charset="0"/>
              </a:rPr>
              <a:t>kemampuan</a:t>
            </a:r>
            <a:r>
              <a:rPr lang="en-US" sz="2000" b="1" dirty="0" smtClean="0">
                <a:latin typeface="Comic Sans MS" pitchFamily="66" charset="0"/>
              </a:rPr>
              <a:t> </a:t>
            </a:r>
            <a:r>
              <a:rPr lang="en-US" sz="2000" b="1" dirty="0" err="1" smtClean="0">
                <a:latin typeface="Comic Sans MS" pitchFamily="66" charset="0"/>
              </a:rPr>
              <a:t>berkompetisi</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kombinasi</a:t>
            </a:r>
            <a:r>
              <a:rPr lang="en-US" sz="2000" b="1" dirty="0" smtClean="0">
                <a:latin typeface="Comic Sans MS" pitchFamily="66" charset="0"/>
              </a:rPr>
              <a:t> </a:t>
            </a:r>
            <a:r>
              <a:rPr lang="en-US" sz="2000" b="1" dirty="0" err="1" smtClean="0">
                <a:latin typeface="Comic Sans MS" pitchFamily="66" charset="0"/>
              </a:rPr>
              <a:t>produk</a:t>
            </a:r>
            <a:r>
              <a:rPr lang="en-US" sz="2000" b="1" dirty="0" smtClean="0">
                <a:latin typeface="Comic Sans MS" pitchFamily="66"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randombar(horizontal)">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7651">
                                            <p:txEl>
                                              <p:pRg st="0" end="0"/>
                                            </p:txEl>
                                          </p:spTgt>
                                        </p:tgtEl>
                                        <p:attrNameLst>
                                          <p:attrName>style.visibility</p:attrName>
                                        </p:attrNameLst>
                                      </p:cBhvr>
                                      <p:to>
                                        <p:strVal val="visible"/>
                                      </p:to>
                                    </p:set>
                                    <p:animEffect transition="in" filter="checkerboard(across)">
                                      <p:cBhvr>
                                        <p:cTn id="12" dur="500"/>
                                        <p:tgtEl>
                                          <p:spTgt spid="276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checkerboard(across)">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7651">
                                            <p:txEl>
                                              <p:pRg st="4" end="4"/>
                                            </p:txEl>
                                          </p:spTgt>
                                        </p:tgtEl>
                                        <p:attrNameLst>
                                          <p:attrName>style.visibility</p:attrName>
                                        </p:attrNameLst>
                                      </p:cBhvr>
                                      <p:to>
                                        <p:strVal val="visible"/>
                                      </p:to>
                                    </p:set>
                                    <p:animEffect transition="in" filter="checkerboard(across)">
                                      <p:cBhvr>
                                        <p:cTn id="22" dur="500"/>
                                        <p:tgtEl>
                                          <p:spTgt spid="2765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7651">
                                            <p:txEl>
                                              <p:pRg st="6" end="6"/>
                                            </p:txEl>
                                          </p:spTgt>
                                        </p:tgtEl>
                                        <p:attrNameLst>
                                          <p:attrName>style.visibility</p:attrName>
                                        </p:attrNameLst>
                                      </p:cBhvr>
                                      <p:to>
                                        <p:strVal val="visible"/>
                                      </p:to>
                                    </p:set>
                                    <p:animEffect transition="in" filter="checkerboard(across)">
                                      <p:cBhvr>
                                        <p:cTn id="27" dur="500"/>
                                        <p:tgtEl>
                                          <p:spTgt spid="27651">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27651">
                                            <p:txEl>
                                              <p:pRg st="8" end="8"/>
                                            </p:txEl>
                                          </p:spTgt>
                                        </p:tgtEl>
                                        <p:attrNameLst>
                                          <p:attrName>style.visibility</p:attrName>
                                        </p:attrNameLst>
                                      </p:cBhvr>
                                      <p:to>
                                        <p:strVal val="visible"/>
                                      </p:to>
                                    </p:set>
                                    <p:animEffect transition="in" filter="checkerboard(across)">
                                      <p:cBhvr>
                                        <p:cTn id="32" dur="500"/>
                                        <p:tgtEl>
                                          <p:spTgt spid="276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7813"/>
            <a:ext cx="8229600" cy="714375"/>
          </a:xfrm>
        </p:spPr>
        <p:txBody>
          <a:bodyPr/>
          <a:lstStyle/>
          <a:p>
            <a:pPr eaLnBrk="1" hangingPunct="1">
              <a:defRPr/>
            </a:pPr>
            <a:r>
              <a:rPr lang="en-US" sz="2800" b="1" smtClean="0">
                <a:solidFill>
                  <a:srgbClr val="36DA20"/>
                </a:solidFill>
                <a:latin typeface="Arial Black" pitchFamily="34" charset="0"/>
              </a:rPr>
              <a:t>Pengendalian Rotasi</a:t>
            </a:r>
            <a:br>
              <a:rPr lang="en-US" sz="2800" b="1" smtClean="0">
                <a:solidFill>
                  <a:srgbClr val="36DA20"/>
                </a:solidFill>
                <a:latin typeface="Arial Black" pitchFamily="34" charset="0"/>
              </a:rPr>
            </a:br>
            <a:endParaRPr lang="en-US" sz="2800" b="1" smtClean="0">
              <a:solidFill>
                <a:srgbClr val="36DA20"/>
              </a:solidFill>
              <a:latin typeface="Arial Black" pitchFamily="34" charset="0"/>
            </a:endParaRPr>
          </a:p>
        </p:txBody>
      </p:sp>
      <p:sp>
        <p:nvSpPr>
          <p:cNvPr id="28675" name="Rectangle 3"/>
          <p:cNvSpPr>
            <a:spLocks noGrp="1" noChangeArrowheads="1"/>
          </p:cNvSpPr>
          <p:nvPr>
            <p:ph type="body" idx="1"/>
          </p:nvPr>
        </p:nvSpPr>
        <p:spPr>
          <a:xfrm>
            <a:off x="785813" y="914400"/>
            <a:ext cx="7429500" cy="5486400"/>
          </a:xfrm>
        </p:spPr>
        <p:txBody>
          <a:bodyPr/>
          <a:lstStyle/>
          <a:p>
            <a:pPr algn="just" eaLnBrk="1" hangingPunct="1">
              <a:lnSpc>
                <a:spcPct val="80000"/>
              </a:lnSpc>
              <a:buFont typeface="Wingdings" pitchFamily="2" charset="2"/>
              <a:buNone/>
              <a:defRPr/>
            </a:pPr>
            <a:r>
              <a:rPr lang="en-US" sz="2000" dirty="0" smtClean="0">
                <a:solidFill>
                  <a:srgbClr val="36DA20"/>
                </a:solidFill>
                <a:latin typeface="Arial Black" pitchFamily="34" charset="0"/>
              </a:rPr>
              <a:t>~</a:t>
            </a:r>
            <a:r>
              <a:rPr lang="en-US" sz="2000" dirty="0" smtClean="0">
                <a:latin typeface="Arial Black" pitchFamily="34" charset="0"/>
              </a:rPr>
              <a:t>	</a:t>
            </a:r>
            <a:r>
              <a:rPr lang="en-US" sz="2000" b="1" dirty="0" err="1" smtClean="0">
                <a:latin typeface="Comic Sans MS" pitchFamily="66" charset="0"/>
              </a:rPr>
              <a:t>Rotasi</a:t>
            </a:r>
            <a:r>
              <a:rPr lang="en-US" sz="2000" b="1" dirty="0" smtClean="0">
                <a:latin typeface="Comic Sans MS" pitchFamily="66" charset="0"/>
              </a:rPr>
              <a:t> </a:t>
            </a:r>
            <a:r>
              <a:rPr lang="en-US" sz="2000" b="1" dirty="0" err="1" smtClean="0">
                <a:latin typeface="Comic Sans MS" pitchFamily="66" charset="0"/>
              </a:rPr>
              <a:t>merupakan</a:t>
            </a:r>
            <a:r>
              <a:rPr lang="en-US" sz="2000" b="1" dirty="0" smtClean="0">
                <a:latin typeface="Comic Sans MS" pitchFamily="66" charset="0"/>
              </a:rPr>
              <a:t> </a:t>
            </a:r>
            <a:r>
              <a:rPr lang="en-US" sz="2000" b="1" dirty="0" err="1" smtClean="0">
                <a:latin typeface="Comic Sans MS" pitchFamily="66" charset="0"/>
              </a:rPr>
              <a:t>waktu</a:t>
            </a:r>
            <a:r>
              <a:rPr lang="en-US" sz="2000" b="1" dirty="0" smtClean="0">
                <a:latin typeface="Comic Sans MS" pitchFamily="66" charset="0"/>
              </a:rPr>
              <a:t> yang </a:t>
            </a:r>
            <a:r>
              <a:rPr lang="en-US" sz="2000" b="1" dirty="0" err="1" smtClean="0">
                <a:latin typeface="Comic Sans MS" pitchFamily="66" charset="0"/>
              </a:rPr>
              <a:t>diperlukan</a:t>
            </a:r>
            <a:r>
              <a:rPr lang="en-US" sz="2000" b="1" dirty="0" smtClean="0">
                <a:latin typeface="Comic Sans MS" pitchFamily="66" charset="0"/>
              </a:rPr>
              <a:t> </a:t>
            </a:r>
            <a:r>
              <a:rPr lang="en-US" sz="2000" b="1" dirty="0" err="1" smtClean="0">
                <a:latin typeface="Comic Sans MS" pitchFamily="66" charset="0"/>
              </a:rPr>
              <a:t>untuk</a:t>
            </a:r>
            <a:r>
              <a:rPr lang="en-US" sz="2000" b="1" dirty="0" smtClean="0">
                <a:latin typeface="Comic Sans MS" pitchFamily="66" charset="0"/>
              </a:rPr>
              <a:t> </a:t>
            </a:r>
            <a:r>
              <a:rPr lang="en-US" sz="2000" b="1" dirty="0" err="1" smtClean="0">
                <a:latin typeface="Comic Sans MS" pitchFamily="66" charset="0"/>
              </a:rPr>
              <a:t>melakukan</a:t>
            </a:r>
            <a:r>
              <a:rPr lang="en-US" sz="2000" b="1" dirty="0" smtClean="0">
                <a:latin typeface="Comic Sans MS" pitchFamily="66" charset="0"/>
              </a:rPr>
              <a:t> </a:t>
            </a:r>
            <a:r>
              <a:rPr lang="en-US" sz="2000" b="1" dirty="0" err="1" smtClean="0">
                <a:latin typeface="Comic Sans MS" pitchFamily="66" charset="0"/>
              </a:rPr>
              <a:t>tindakan-tindakan</a:t>
            </a:r>
            <a:r>
              <a:rPr lang="en-US" sz="2000" b="1" dirty="0" smtClean="0">
                <a:latin typeface="Comic Sans MS" pitchFamily="66" charset="0"/>
              </a:rPr>
              <a:t> </a:t>
            </a:r>
            <a:r>
              <a:rPr lang="en-US" sz="2000" b="1" dirty="0" err="1" smtClean="0">
                <a:latin typeface="Comic Sans MS" pitchFamily="66" charset="0"/>
              </a:rPr>
              <a:t>silvikultur</a:t>
            </a:r>
            <a:r>
              <a:rPr lang="en-US" sz="2000" b="1" dirty="0" smtClean="0">
                <a:latin typeface="Comic Sans MS" pitchFamily="66" charset="0"/>
              </a:rPr>
              <a:t> </a:t>
            </a:r>
            <a:r>
              <a:rPr lang="en-US" sz="2000" b="1" dirty="0" err="1" smtClean="0">
                <a:latin typeface="Comic Sans MS" pitchFamily="66" charset="0"/>
              </a:rPr>
              <a:t>mulai</a:t>
            </a:r>
            <a:r>
              <a:rPr lang="en-US" sz="2000" b="1" dirty="0" smtClean="0">
                <a:latin typeface="Comic Sans MS" pitchFamily="66" charset="0"/>
              </a:rPr>
              <a:t> </a:t>
            </a:r>
            <a:r>
              <a:rPr lang="en-US" sz="2000" b="1" dirty="0" err="1" smtClean="0">
                <a:latin typeface="Comic Sans MS" pitchFamily="66" charset="0"/>
              </a:rPr>
              <a:t>dari</a:t>
            </a:r>
            <a:r>
              <a:rPr lang="en-US" sz="2000" b="1" dirty="0" smtClean="0">
                <a:latin typeface="Comic Sans MS" pitchFamily="66" charset="0"/>
              </a:rPr>
              <a:t> </a:t>
            </a:r>
            <a:r>
              <a:rPr lang="en-US" sz="2000" b="1" dirty="0" err="1" smtClean="0">
                <a:latin typeface="Comic Sans MS" pitchFamily="66" charset="0"/>
              </a:rPr>
              <a:t>penanaman</a:t>
            </a:r>
            <a:r>
              <a:rPr lang="en-US" sz="2000" b="1" dirty="0" smtClean="0">
                <a:latin typeface="Comic Sans MS" pitchFamily="66" charset="0"/>
              </a:rPr>
              <a:t> yang </a:t>
            </a:r>
            <a:r>
              <a:rPr lang="en-US" sz="2000" b="1" dirty="0" err="1" smtClean="0">
                <a:latin typeface="Comic Sans MS" pitchFamily="66" charset="0"/>
              </a:rPr>
              <a:t>kemudian</a:t>
            </a:r>
            <a:r>
              <a:rPr lang="en-US" sz="2000" b="1" dirty="0" smtClean="0">
                <a:latin typeface="Comic Sans MS" pitchFamily="66" charset="0"/>
              </a:rPr>
              <a:t> </a:t>
            </a:r>
            <a:r>
              <a:rPr lang="en-US" sz="2000" b="1" dirty="0" err="1" smtClean="0">
                <a:latin typeface="Comic Sans MS" pitchFamily="66" charset="0"/>
              </a:rPr>
              <a:t>diikuti</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tindakan</a:t>
            </a:r>
            <a:r>
              <a:rPr lang="en-US" sz="2000" b="1" dirty="0" smtClean="0">
                <a:latin typeface="Comic Sans MS" pitchFamily="66" charset="0"/>
              </a:rPr>
              <a:t> </a:t>
            </a:r>
            <a:r>
              <a:rPr lang="en-US" sz="2000" b="1" dirty="0" err="1" smtClean="0">
                <a:latin typeface="Comic Sans MS" pitchFamily="66" charset="0"/>
              </a:rPr>
              <a:t>pemeliharaan</a:t>
            </a:r>
            <a:r>
              <a:rPr lang="en-US" sz="2000" b="1" dirty="0" smtClean="0">
                <a:latin typeface="Comic Sans MS" pitchFamily="66" charset="0"/>
              </a:rPr>
              <a:t> </a:t>
            </a:r>
            <a:r>
              <a:rPr lang="en-US" sz="2000" b="1" dirty="0" err="1" smtClean="0">
                <a:latin typeface="Comic Sans MS" pitchFamily="66" charset="0"/>
              </a:rPr>
              <a:t>tanaman</a:t>
            </a:r>
            <a:r>
              <a:rPr lang="en-US" sz="2000" b="1" dirty="0" smtClean="0">
                <a:latin typeface="Comic Sans MS" pitchFamily="66" charset="0"/>
              </a:rPr>
              <a:t> </a:t>
            </a:r>
            <a:r>
              <a:rPr lang="en-US" sz="2000" b="1" dirty="0" err="1" smtClean="0">
                <a:latin typeface="Comic Sans MS" pitchFamily="66" charset="0"/>
              </a:rPr>
              <a:t>muda</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penjarangan</a:t>
            </a:r>
            <a:r>
              <a:rPr lang="en-US" sz="2000" b="1" dirty="0" smtClean="0">
                <a:latin typeface="Comic Sans MS" pitchFamily="66" charset="0"/>
              </a:rPr>
              <a:t> </a:t>
            </a:r>
            <a:r>
              <a:rPr lang="en-US" sz="2000" b="1" dirty="0" err="1" smtClean="0">
                <a:latin typeface="Comic Sans MS" pitchFamily="66" charset="0"/>
              </a:rPr>
              <a:t>untuk</a:t>
            </a:r>
            <a:r>
              <a:rPr lang="en-US" sz="2000" b="1" dirty="0" smtClean="0">
                <a:latin typeface="Comic Sans MS" pitchFamily="66" charset="0"/>
              </a:rPr>
              <a:t> </a:t>
            </a:r>
            <a:r>
              <a:rPr lang="en-US" sz="2000" b="1" dirty="0" err="1" smtClean="0">
                <a:latin typeface="Comic Sans MS" pitchFamily="66" charset="0"/>
              </a:rPr>
              <a:t>memberikan</a:t>
            </a:r>
            <a:r>
              <a:rPr lang="en-US" sz="2000" b="1" dirty="0" smtClean="0">
                <a:latin typeface="Comic Sans MS" pitchFamily="66" charset="0"/>
              </a:rPr>
              <a:t> </a:t>
            </a:r>
            <a:r>
              <a:rPr lang="en-US" sz="2000" b="1" dirty="0" err="1" smtClean="0">
                <a:latin typeface="Comic Sans MS" pitchFamily="66" charset="0"/>
              </a:rPr>
              <a:t>ruang</a:t>
            </a:r>
            <a:r>
              <a:rPr lang="en-US" sz="2000" b="1" dirty="0" smtClean="0">
                <a:latin typeface="Comic Sans MS" pitchFamily="66" charset="0"/>
              </a:rPr>
              <a:t> </a:t>
            </a:r>
            <a:r>
              <a:rPr lang="en-US" sz="2000" b="1" dirty="0" err="1" smtClean="0">
                <a:latin typeface="Comic Sans MS" pitchFamily="66" charset="0"/>
              </a:rPr>
              <a:t>tumbuh</a:t>
            </a:r>
            <a:r>
              <a:rPr lang="en-US" sz="2000" b="1" dirty="0" smtClean="0">
                <a:latin typeface="Comic Sans MS" pitchFamily="66" charset="0"/>
              </a:rPr>
              <a:t> yang optimal </a:t>
            </a:r>
            <a:r>
              <a:rPr lang="en-US" sz="2000" b="1" dirty="0" err="1" smtClean="0">
                <a:latin typeface="Comic Sans MS" pitchFamily="66" charset="0"/>
              </a:rPr>
              <a:t>sampai</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pohon</a:t>
            </a:r>
            <a:r>
              <a:rPr lang="en-US" sz="2000" b="1" dirty="0" smtClean="0">
                <a:latin typeface="Comic Sans MS" pitchFamily="66" charset="0"/>
              </a:rPr>
              <a:t> </a:t>
            </a:r>
            <a:r>
              <a:rPr lang="en-US" sz="2000" b="1" dirty="0" err="1" smtClean="0">
                <a:latin typeface="Comic Sans MS" pitchFamily="66" charset="0"/>
              </a:rPr>
              <a:t>penyusun</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dipanen</a:t>
            </a:r>
            <a:r>
              <a:rPr lang="en-US" sz="2000" b="1" dirty="0" smtClean="0">
                <a:latin typeface="Comic Sans MS" pitchFamily="66" charset="0"/>
              </a:rPr>
              <a:t>. </a:t>
            </a:r>
          </a:p>
          <a:p>
            <a:pPr algn="just" eaLnBrk="1" hangingPunct="1">
              <a:lnSpc>
                <a:spcPct val="80000"/>
              </a:lnSpc>
              <a:buFont typeface="Wingdings" pitchFamily="2" charset="2"/>
              <a:buNone/>
              <a:defRPr/>
            </a:pPr>
            <a:endParaRPr lang="en-US" sz="2000" b="1" dirty="0" smtClean="0">
              <a:latin typeface="Comic Sans MS" pitchFamily="66" charset="0"/>
            </a:endParaRPr>
          </a:p>
          <a:p>
            <a:pPr algn="just" eaLnBrk="1" hangingPunct="1">
              <a:lnSpc>
                <a:spcPct val="80000"/>
              </a:lnSpc>
              <a:buFont typeface="Wingdings" pitchFamily="2" charset="2"/>
              <a:buNone/>
              <a:defRPr/>
            </a:pPr>
            <a:r>
              <a:rPr lang="en-US" sz="2000" b="1" dirty="0" smtClean="0">
                <a:solidFill>
                  <a:srgbClr val="36DA20"/>
                </a:solidFill>
                <a:latin typeface="Comic Sans MS" pitchFamily="66" charset="0"/>
              </a:rPr>
              <a:t>~</a:t>
            </a:r>
            <a:r>
              <a:rPr lang="en-US" sz="2000" b="1" dirty="0" smtClean="0">
                <a:latin typeface="Comic Sans MS" pitchFamily="66" charset="0"/>
              </a:rPr>
              <a:t>	</a:t>
            </a:r>
            <a:r>
              <a:rPr lang="en-US" sz="2000" b="1" dirty="0" err="1" smtClean="0">
                <a:latin typeface="Comic Sans MS" pitchFamily="66" charset="0"/>
              </a:rPr>
              <a:t>Secara</a:t>
            </a:r>
            <a:r>
              <a:rPr lang="en-US" sz="2000" b="1" dirty="0" smtClean="0">
                <a:latin typeface="Comic Sans MS" pitchFamily="66" charset="0"/>
              </a:rPr>
              <a:t> </a:t>
            </a:r>
            <a:r>
              <a:rPr lang="en-US" sz="2000" b="1" dirty="0" err="1" smtClean="0">
                <a:latin typeface="Comic Sans MS" pitchFamily="66" charset="0"/>
              </a:rPr>
              <a:t>umum</a:t>
            </a:r>
            <a:r>
              <a:rPr lang="en-US" sz="2000" b="1" dirty="0" smtClean="0">
                <a:latin typeface="Comic Sans MS" pitchFamily="66" charset="0"/>
              </a:rPr>
              <a:t> </a:t>
            </a:r>
            <a:r>
              <a:rPr lang="en-US" sz="2000" b="1" dirty="0" err="1" smtClean="0">
                <a:latin typeface="Comic Sans MS" pitchFamily="66" charset="0"/>
              </a:rPr>
              <a:t>telah</a:t>
            </a:r>
            <a:r>
              <a:rPr lang="en-US" sz="2000" b="1" dirty="0" smtClean="0">
                <a:latin typeface="Comic Sans MS" pitchFamily="66" charset="0"/>
              </a:rPr>
              <a:t> </a:t>
            </a:r>
            <a:r>
              <a:rPr lang="en-US" sz="2000" b="1" dirty="0" err="1" smtClean="0">
                <a:latin typeface="Comic Sans MS" pitchFamily="66" charset="0"/>
              </a:rPr>
              <a:t>diketahui</a:t>
            </a:r>
            <a:r>
              <a:rPr lang="en-US" sz="2000" b="1" dirty="0" smtClean="0">
                <a:latin typeface="Comic Sans MS" pitchFamily="66" charset="0"/>
              </a:rPr>
              <a:t> </a:t>
            </a:r>
            <a:r>
              <a:rPr lang="en-US" sz="2000" b="1" dirty="0" err="1" smtClean="0">
                <a:latin typeface="Comic Sans MS" pitchFamily="66" charset="0"/>
              </a:rPr>
              <a:t>bahwa</a:t>
            </a:r>
            <a:r>
              <a:rPr lang="en-US" sz="2000" b="1" dirty="0" smtClean="0">
                <a:latin typeface="Comic Sans MS" pitchFamily="66" charset="0"/>
              </a:rPr>
              <a:t> </a:t>
            </a:r>
            <a:r>
              <a:rPr lang="en-US" sz="2000" b="1" dirty="0" err="1" smtClean="0">
                <a:latin typeface="Comic Sans MS" pitchFamily="66" charset="0"/>
              </a:rPr>
              <a:t>pada</a:t>
            </a:r>
            <a:r>
              <a:rPr lang="en-US" sz="2000" b="1" dirty="0" smtClean="0">
                <a:latin typeface="Comic Sans MS" pitchFamily="66" charset="0"/>
              </a:rPr>
              <a:t> </a:t>
            </a:r>
            <a:r>
              <a:rPr lang="en-US" sz="2000" b="1" dirty="0" err="1" smtClean="0">
                <a:latin typeface="Comic Sans MS" pitchFamily="66" charset="0"/>
              </a:rPr>
              <a:t>saat</a:t>
            </a:r>
            <a:r>
              <a:rPr lang="en-US" sz="2000" b="1" dirty="0" smtClean="0">
                <a:latin typeface="Comic Sans MS" pitchFamily="66" charset="0"/>
              </a:rPr>
              <a:t> </a:t>
            </a:r>
            <a:r>
              <a:rPr lang="en-US" sz="2000" b="1" dirty="0" err="1" smtClean="0">
                <a:latin typeface="Comic Sans MS" pitchFamily="66" charset="0"/>
              </a:rPr>
              <a:t>muda</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pohon</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berjalan</a:t>
            </a:r>
            <a:r>
              <a:rPr lang="en-US" sz="2000" b="1" dirty="0" smtClean="0">
                <a:latin typeface="Comic Sans MS" pitchFamily="66" charset="0"/>
              </a:rPr>
              <a:t> </a:t>
            </a:r>
            <a:r>
              <a:rPr lang="en-US" sz="2000" b="1" dirty="0" err="1" smtClean="0">
                <a:latin typeface="Comic Sans MS" pitchFamily="66" charset="0"/>
              </a:rPr>
              <a:t>cepat</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setelah</a:t>
            </a:r>
            <a:r>
              <a:rPr lang="en-US" sz="2000" b="1" dirty="0" smtClean="0">
                <a:latin typeface="Comic Sans MS" pitchFamily="66" charset="0"/>
              </a:rPr>
              <a:t> </a:t>
            </a:r>
            <a:r>
              <a:rPr lang="en-US" sz="2000" b="1" dirty="0" err="1" smtClean="0">
                <a:latin typeface="Comic Sans MS" pitchFamily="66" charset="0"/>
              </a:rPr>
              <a:t>melewati</a:t>
            </a:r>
            <a:r>
              <a:rPr lang="en-US" sz="2000" b="1" dirty="0" smtClean="0">
                <a:latin typeface="Comic Sans MS" pitchFamily="66" charset="0"/>
              </a:rPr>
              <a:t> </a:t>
            </a:r>
            <a:r>
              <a:rPr lang="en-US" sz="2000" b="1" dirty="0" err="1" smtClean="0">
                <a:latin typeface="Comic Sans MS" pitchFamily="66" charset="0"/>
              </a:rPr>
              <a:t>umur</a:t>
            </a:r>
            <a:r>
              <a:rPr lang="en-US" sz="2000" b="1" dirty="0" smtClean="0">
                <a:latin typeface="Comic Sans MS" pitchFamily="66" charset="0"/>
              </a:rPr>
              <a:t> </a:t>
            </a:r>
            <a:r>
              <a:rPr lang="en-US" sz="2000" b="1" dirty="0" err="1" smtClean="0">
                <a:latin typeface="Comic Sans MS" pitchFamily="66" charset="0"/>
              </a:rPr>
              <a:t>tertentu</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melambat</a:t>
            </a:r>
            <a:r>
              <a:rPr lang="en-US" sz="2000" b="1" dirty="0" smtClean="0">
                <a:latin typeface="Comic Sans MS" pitchFamily="66" charset="0"/>
              </a:rPr>
              <a:t>, </a:t>
            </a:r>
            <a:r>
              <a:rPr lang="en-US" sz="2000" b="1" dirty="0" err="1" smtClean="0">
                <a:latin typeface="Comic Sans MS" pitchFamily="66" charset="0"/>
              </a:rPr>
              <a:t>kemudian</a:t>
            </a:r>
            <a:r>
              <a:rPr lang="en-US" sz="2000" b="1" dirty="0" smtClean="0">
                <a:latin typeface="Comic Sans MS" pitchFamily="66" charset="0"/>
              </a:rPr>
              <a:t> </a:t>
            </a:r>
            <a:r>
              <a:rPr lang="en-US" sz="2000" b="1" dirty="0" err="1" smtClean="0">
                <a:latin typeface="Comic Sans MS" pitchFamily="66" charset="0"/>
              </a:rPr>
              <a:t>berhenti</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akhirnya</a:t>
            </a:r>
            <a:r>
              <a:rPr lang="en-US" sz="2000" b="1" dirty="0" smtClean="0">
                <a:latin typeface="Comic Sans MS" pitchFamily="66" charset="0"/>
              </a:rPr>
              <a:t> </a:t>
            </a:r>
            <a:r>
              <a:rPr lang="en-US" sz="2000" b="1" dirty="0" err="1" smtClean="0">
                <a:latin typeface="Comic Sans MS" pitchFamily="66" charset="0"/>
              </a:rPr>
              <a:t>mati</a:t>
            </a:r>
            <a:r>
              <a:rPr lang="en-US" sz="2000" b="1" dirty="0" smtClean="0">
                <a:latin typeface="Comic Sans MS" pitchFamily="66" charset="0"/>
              </a:rPr>
              <a:t>. </a:t>
            </a:r>
          </a:p>
          <a:p>
            <a:pPr algn="just" eaLnBrk="1" hangingPunct="1">
              <a:lnSpc>
                <a:spcPct val="80000"/>
              </a:lnSpc>
              <a:buFont typeface="Wingdings" pitchFamily="2" charset="2"/>
              <a:buNone/>
              <a:defRPr/>
            </a:pPr>
            <a:endParaRPr lang="en-US" sz="2000" b="1" dirty="0" smtClean="0">
              <a:latin typeface="Comic Sans MS" pitchFamily="66" charset="0"/>
            </a:endParaRPr>
          </a:p>
          <a:p>
            <a:pPr algn="just" eaLnBrk="1" hangingPunct="1">
              <a:lnSpc>
                <a:spcPct val="80000"/>
              </a:lnSpc>
              <a:buFont typeface="Wingdings" pitchFamily="2" charset="2"/>
              <a:buNone/>
              <a:defRPr/>
            </a:pPr>
            <a:r>
              <a:rPr lang="en-US" sz="2000" b="1" dirty="0" smtClean="0">
                <a:solidFill>
                  <a:srgbClr val="36DA20"/>
                </a:solidFill>
                <a:latin typeface="Comic Sans MS" pitchFamily="66" charset="0"/>
              </a:rPr>
              <a:t>~</a:t>
            </a:r>
            <a:r>
              <a:rPr lang="en-US" sz="2000" b="1" dirty="0" smtClean="0">
                <a:latin typeface="Comic Sans MS" pitchFamily="66" charset="0"/>
              </a:rPr>
              <a:t>	</a:t>
            </a:r>
            <a:r>
              <a:rPr lang="en-US" sz="2000" b="1" dirty="0" err="1" smtClean="0">
                <a:latin typeface="Comic Sans MS" pitchFamily="66" charset="0"/>
              </a:rPr>
              <a:t>Silvikulturis</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mengambil</a:t>
            </a:r>
            <a:r>
              <a:rPr lang="en-US" sz="2000" b="1" dirty="0" smtClean="0">
                <a:latin typeface="Comic Sans MS" pitchFamily="66" charset="0"/>
              </a:rPr>
              <a:t> </a:t>
            </a:r>
            <a:r>
              <a:rPr lang="en-US" sz="2000" b="1" dirty="0" err="1" smtClean="0">
                <a:latin typeface="Comic Sans MS" pitchFamily="66" charset="0"/>
              </a:rPr>
              <a:t>tindakan</a:t>
            </a:r>
            <a:r>
              <a:rPr lang="en-US" sz="2000" b="1" dirty="0" smtClean="0">
                <a:latin typeface="Comic Sans MS" pitchFamily="66" charset="0"/>
              </a:rPr>
              <a:t> </a:t>
            </a:r>
            <a:r>
              <a:rPr lang="en-US" sz="2000" b="1" dirty="0" err="1" smtClean="0">
                <a:latin typeface="Comic Sans MS" pitchFamily="66" charset="0"/>
              </a:rPr>
              <a:t>silvikultur</a:t>
            </a:r>
            <a:r>
              <a:rPr lang="en-US" sz="2000" b="1" dirty="0" smtClean="0">
                <a:latin typeface="Comic Sans MS" pitchFamily="66" charset="0"/>
              </a:rPr>
              <a:t> </a:t>
            </a:r>
            <a:r>
              <a:rPr lang="en-US" sz="2000" b="1" dirty="0" err="1" smtClean="0">
                <a:latin typeface="Comic Sans MS" pitchFamily="66" charset="0"/>
              </a:rPr>
              <a:t>berupa</a:t>
            </a:r>
            <a:r>
              <a:rPr lang="en-US" sz="2000" b="1" dirty="0" smtClean="0">
                <a:latin typeface="Comic Sans MS" pitchFamily="66" charset="0"/>
              </a:rPr>
              <a:t> </a:t>
            </a:r>
            <a:r>
              <a:rPr lang="en-US" sz="2000" b="1" dirty="0" err="1" smtClean="0">
                <a:latin typeface="Comic Sans MS" pitchFamily="66" charset="0"/>
              </a:rPr>
              <a:t>pemanenan</a:t>
            </a:r>
            <a:r>
              <a:rPr lang="en-US" sz="2000" b="1" dirty="0" smtClean="0">
                <a:latin typeface="Comic Sans MS" pitchFamily="66" charset="0"/>
              </a:rPr>
              <a:t> </a:t>
            </a:r>
            <a:r>
              <a:rPr lang="en-US" sz="2000" b="1" dirty="0" err="1" smtClean="0">
                <a:latin typeface="Comic Sans MS" pitchFamily="66" charset="0"/>
              </a:rPr>
              <a:t>atau</a:t>
            </a:r>
            <a:r>
              <a:rPr lang="en-US" sz="2000" b="1" dirty="0" smtClean="0">
                <a:latin typeface="Comic Sans MS" pitchFamily="66" charset="0"/>
              </a:rPr>
              <a:t> </a:t>
            </a:r>
            <a:r>
              <a:rPr lang="en-US" sz="2000" b="1" dirty="0" err="1" smtClean="0">
                <a:latin typeface="Comic Sans MS" pitchFamily="66" charset="0"/>
              </a:rPr>
              <a:t>penebangan</a:t>
            </a:r>
            <a:r>
              <a:rPr lang="en-US" sz="2000" b="1" dirty="0" smtClean="0">
                <a:latin typeface="Comic Sans MS" pitchFamily="66" charset="0"/>
              </a:rPr>
              <a:t> </a:t>
            </a:r>
            <a:r>
              <a:rPr lang="en-US" sz="2000" b="1" dirty="0" err="1" smtClean="0">
                <a:latin typeface="Comic Sans MS" pitchFamily="66" charset="0"/>
              </a:rPr>
              <a:t>pohon</a:t>
            </a:r>
            <a:r>
              <a:rPr lang="en-US" sz="2000" b="1" dirty="0" smtClean="0">
                <a:latin typeface="Comic Sans MS" pitchFamily="66" charset="0"/>
              </a:rPr>
              <a:t> </a:t>
            </a:r>
            <a:r>
              <a:rPr lang="en-US" sz="2000" b="1" dirty="0" err="1" smtClean="0">
                <a:latin typeface="Comic Sans MS" pitchFamily="66" charset="0"/>
              </a:rPr>
              <a:t>setelah</a:t>
            </a:r>
            <a:r>
              <a:rPr lang="en-US" sz="2000" b="1" dirty="0" smtClean="0">
                <a:latin typeface="Comic Sans MS" pitchFamily="66" charset="0"/>
              </a:rPr>
              <a:t> </a:t>
            </a:r>
            <a:r>
              <a:rPr lang="en-US" sz="2000" b="1" dirty="0" err="1" smtClean="0">
                <a:latin typeface="Comic Sans MS" pitchFamily="66" charset="0"/>
              </a:rPr>
              <a:t>pertumbuhan</a:t>
            </a:r>
            <a:r>
              <a:rPr lang="en-US" sz="2000" b="1" dirty="0" smtClean="0">
                <a:latin typeface="Comic Sans MS" pitchFamily="66" charset="0"/>
              </a:rPr>
              <a:t> </a:t>
            </a:r>
            <a:r>
              <a:rPr lang="en-US" sz="2000" b="1" dirty="0" err="1" smtClean="0">
                <a:latin typeface="Comic Sans MS" pitchFamily="66" charset="0"/>
              </a:rPr>
              <a:t>mulai</a:t>
            </a:r>
            <a:r>
              <a:rPr lang="en-US" sz="2000" b="1" dirty="0" smtClean="0">
                <a:latin typeface="Comic Sans MS" pitchFamily="66" charset="0"/>
              </a:rPr>
              <a:t> </a:t>
            </a:r>
            <a:r>
              <a:rPr lang="en-US" sz="2000" b="1" dirty="0" err="1" smtClean="0">
                <a:latin typeface="Comic Sans MS" pitchFamily="66" charset="0"/>
              </a:rPr>
              <a:t>melambat</a:t>
            </a:r>
            <a:r>
              <a:rPr lang="en-US" sz="2000" b="1" dirty="0" smtClean="0">
                <a:latin typeface="Comic Sans MS" pitchFamily="66" charset="0"/>
              </a:rPr>
              <a:t>. </a:t>
            </a:r>
          </a:p>
          <a:p>
            <a:pPr algn="just" eaLnBrk="1" hangingPunct="1">
              <a:lnSpc>
                <a:spcPct val="80000"/>
              </a:lnSpc>
              <a:buFont typeface="Wingdings" pitchFamily="2" charset="2"/>
              <a:buNone/>
              <a:defRPr/>
            </a:pPr>
            <a:endParaRPr lang="en-US" sz="2000" b="1" dirty="0" smtClean="0">
              <a:latin typeface="Comic Sans MS" pitchFamily="66" charset="0"/>
            </a:endParaRPr>
          </a:p>
          <a:p>
            <a:pPr algn="just" eaLnBrk="1" hangingPunct="1">
              <a:lnSpc>
                <a:spcPct val="80000"/>
              </a:lnSpc>
              <a:buFont typeface="Wingdings" pitchFamily="2" charset="2"/>
              <a:buNone/>
              <a:defRPr/>
            </a:pPr>
            <a:r>
              <a:rPr lang="en-US" sz="2000" b="1" dirty="0" smtClean="0">
                <a:solidFill>
                  <a:srgbClr val="36DA20"/>
                </a:solidFill>
                <a:latin typeface="Comic Sans MS" pitchFamily="66" charset="0"/>
              </a:rPr>
              <a:t>~ </a:t>
            </a:r>
            <a:r>
              <a:rPr lang="en-US" sz="2000" b="1" dirty="0" smtClean="0">
                <a:latin typeface="Comic Sans MS" pitchFamily="66" charset="0"/>
                <a:sym typeface="Wingdings" pitchFamily="2" charset="2"/>
              </a:rPr>
              <a:t>	</a:t>
            </a:r>
            <a:r>
              <a:rPr lang="en-US" sz="2000" b="1" dirty="0" err="1" smtClean="0">
                <a:latin typeface="Comic Sans MS" pitchFamily="66" charset="0"/>
              </a:rPr>
              <a:t>Pengendalian</a:t>
            </a:r>
            <a:r>
              <a:rPr lang="en-US" sz="2000" b="1" dirty="0" smtClean="0">
                <a:latin typeface="Comic Sans MS" pitchFamily="66" charset="0"/>
              </a:rPr>
              <a:t> </a:t>
            </a:r>
            <a:r>
              <a:rPr lang="en-US" sz="2000" b="1" dirty="0" err="1" smtClean="0">
                <a:latin typeface="Comic Sans MS" pitchFamily="66" charset="0"/>
              </a:rPr>
              <a:t>rotasi</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dimanipulasi</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cara</a:t>
            </a:r>
            <a:r>
              <a:rPr lang="en-US" sz="2000" b="1" dirty="0" smtClean="0">
                <a:latin typeface="Comic Sans MS" pitchFamily="66" charset="0"/>
              </a:rPr>
              <a:t> </a:t>
            </a:r>
            <a:r>
              <a:rPr lang="en-US" sz="2000" b="1" dirty="0" err="1" smtClean="0">
                <a:latin typeface="Comic Sans MS" pitchFamily="66" charset="0"/>
              </a:rPr>
              <a:t>mengatur</a:t>
            </a:r>
            <a:r>
              <a:rPr lang="en-US" sz="2000" b="1" dirty="0" smtClean="0">
                <a:latin typeface="Comic Sans MS" pitchFamily="66" charset="0"/>
              </a:rPr>
              <a:t> </a:t>
            </a:r>
            <a:r>
              <a:rPr lang="en-US" sz="2000" b="1" dirty="0" err="1" smtClean="0">
                <a:latin typeface="Comic Sans MS" pitchFamily="66" charset="0"/>
              </a:rPr>
              <a:t>kerapatan</a:t>
            </a:r>
            <a:r>
              <a:rPr lang="en-US" sz="2000" b="1" dirty="0" smtClean="0">
                <a:latin typeface="Comic Sans MS" pitchFamily="66" charset="0"/>
              </a:rPr>
              <a:t>, </a:t>
            </a:r>
            <a:r>
              <a:rPr lang="en-US" sz="2000" b="1" dirty="0" err="1" smtClean="0">
                <a:latin typeface="Comic Sans MS" pitchFamily="66" charset="0"/>
              </a:rPr>
              <a:t>pemupukan</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manipulasi</a:t>
            </a:r>
            <a:r>
              <a:rPr lang="en-US" sz="2000" b="1" dirty="0" smtClean="0">
                <a:latin typeface="Comic Sans MS" pitchFamily="66" charset="0"/>
              </a:rPr>
              <a:t> </a:t>
            </a:r>
            <a:r>
              <a:rPr lang="en-US" sz="2000" b="1" dirty="0" err="1" smtClean="0">
                <a:latin typeface="Comic Sans MS" pitchFamily="66" charset="0"/>
              </a:rPr>
              <a:t>lingkungan</a:t>
            </a:r>
            <a:r>
              <a:rPr lang="en-US" sz="2000" b="1" dirty="0" smtClean="0">
                <a:latin typeface="Comic Sans MS" pitchFamily="66" charset="0"/>
              </a:rPr>
              <a:t> </a:t>
            </a:r>
            <a:r>
              <a:rPr lang="en-US" sz="2000" b="1" dirty="0" err="1" smtClean="0">
                <a:latin typeface="Comic Sans MS" pitchFamily="66" charset="0"/>
              </a:rPr>
              <a:t>lainnya</a:t>
            </a:r>
            <a:r>
              <a:rPr lang="en-US" sz="2000" b="1" dirty="0" smtClean="0">
                <a:latin typeface="Comic Sans MS" pitchFamily="66" charset="0"/>
              </a:rPr>
              <a:t> </a:t>
            </a:r>
            <a:r>
              <a:rPr lang="en-US" sz="2000" b="1" dirty="0" err="1" smtClean="0">
                <a:latin typeface="Comic Sans MS" pitchFamily="66" charset="0"/>
              </a:rPr>
              <a:t>sehingga</a:t>
            </a:r>
            <a:r>
              <a:rPr lang="en-US" sz="2000" b="1" dirty="0" smtClean="0">
                <a:latin typeface="Comic Sans MS" pitchFamily="66" charset="0"/>
              </a:rPr>
              <a:t> </a:t>
            </a:r>
            <a:r>
              <a:rPr lang="en-US" sz="2000" b="1" dirty="0" err="1" smtClean="0">
                <a:latin typeface="Comic Sans MS" pitchFamily="66" charset="0"/>
              </a:rPr>
              <a:t>rotasi</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diperpendek</a:t>
            </a:r>
            <a:r>
              <a:rPr lang="en-US" sz="2000" b="1" dirty="0" smtClean="0">
                <a:latin typeface="Arial Black"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box(in)">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8675">
                                            <p:txEl>
                                              <p:pRg st="0" end="0"/>
                                            </p:txEl>
                                          </p:spTgt>
                                        </p:tgtEl>
                                        <p:attrNameLst>
                                          <p:attrName>style.visibility</p:attrName>
                                        </p:attrNameLst>
                                      </p:cBhvr>
                                      <p:to>
                                        <p:strVal val="visible"/>
                                      </p:to>
                                    </p:set>
                                    <p:animEffect transition="in" filter="randombar(horizontal)">
                                      <p:cBhvr>
                                        <p:cTn id="12" dur="500"/>
                                        <p:tgtEl>
                                          <p:spTgt spid="286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randombar(horizontal)">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8675">
                                            <p:txEl>
                                              <p:pRg st="4" end="4"/>
                                            </p:txEl>
                                          </p:spTgt>
                                        </p:tgtEl>
                                        <p:attrNameLst>
                                          <p:attrName>style.visibility</p:attrName>
                                        </p:attrNameLst>
                                      </p:cBhvr>
                                      <p:to>
                                        <p:strVal val="visible"/>
                                      </p:to>
                                    </p:set>
                                    <p:animEffect transition="in" filter="randombar(horizontal)">
                                      <p:cBhvr>
                                        <p:cTn id="22" dur="500"/>
                                        <p:tgtEl>
                                          <p:spTgt spid="2867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28675">
                                            <p:txEl>
                                              <p:pRg st="6" end="6"/>
                                            </p:txEl>
                                          </p:spTgt>
                                        </p:tgtEl>
                                        <p:attrNameLst>
                                          <p:attrName>style.visibility</p:attrName>
                                        </p:attrNameLst>
                                      </p:cBhvr>
                                      <p:to>
                                        <p:strVal val="visible"/>
                                      </p:to>
                                    </p:set>
                                    <p:anim calcmode="lin" valueType="num">
                                      <p:cBhvr additive="base">
                                        <p:cTn id="27" dur="500" fill="hold"/>
                                        <p:tgtEl>
                                          <p:spTgt spid="28675">
                                            <p:txEl>
                                              <p:pRg st="6" end="6"/>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867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7813"/>
            <a:ext cx="8229600" cy="714375"/>
          </a:xfrm>
        </p:spPr>
        <p:txBody>
          <a:bodyPr/>
          <a:lstStyle/>
          <a:p>
            <a:pPr eaLnBrk="1" hangingPunct="1">
              <a:defRPr/>
            </a:pPr>
            <a:r>
              <a:rPr lang="en-US" sz="2800" b="1" smtClean="0">
                <a:solidFill>
                  <a:srgbClr val="36DA20"/>
                </a:solidFill>
                <a:latin typeface="Arial Black" pitchFamily="34" charset="0"/>
              </a:rPr>
              <a:t>Kelestarian Produktivitas Ekosistem</a:t>
            </a:r>
            <a:br>
              <a:rPr lang="en-US" sz="2800" b="1" smtClean="0">
                <a:solidFill>
                  <a:srgbClr val="36DA20"/>
                </a:solidFill>
                <a:latin typeface="Arial Black" pitchFamily="34" charset="0"/>
              </a:rPr>
            </a:br>
            <a:endParaRPr lang="en-US" sz="2800" b="1" smtClean="0">
              <a:solidFill>
                <a:srgbClr val="36DA20"/>
              </a:solidFill>
              <a:latin typeface="Arial Black" pitchFamily="34" charset="0"/>
            </a:endParaRPr>
          </a:p>
        </p:txBody>
      </p:sp>
      <p:sp>
        <p:nvSpPr>
          <p:cNvPr id="29699" name="Rectangle 3"/>
          <p:cNvSpPr>
            <a:spLocks noGrp="1" noChangeArrowheads="1"/>
          </p:cNvSpPr>
          <p:nvPr>
            <p:ph type="body" idx="1"/>
          </p:nvPr>
        </p:nvSpPr>
        <p:spPr>
          <a:xfrm>
            <a:off x="285750" y="857250"/>
            <a:ext cx="8186738" cy="5791200"/>
          </a:xfrm>
        </p:spPr>
        <p:txBody>
          <a:bodyPr/>
          <a:lstStyle/>
          <a:p>
            <a:pPr algn="just" eaLnBrk="1" hangingPunct="1">
              <a:lnSpc>
                <a:spcPct val="80000"/>
              </a:lnSpc>
              <a:buFontTx/>
              <a:buNone/>
              <a:defRPr/>
            </a:pPr>
            <a:r>
              <a:rPr lang="en-US" sz="1800" dirty="0" smtClean="0">
                <a:solidFill>
                  <a:srgbClr val="36DA20"/>
                </a:solidFill>
                <a:latin typeface="Arial Black" pitchFamily="34" charset="0"/>
              </a:rPr>
              <a:t>*</a:t>
            </a:r>
            <a:r>
              <a:rPr lang="en-US" sz="1800" dirty="0" smtClean="0">
                <a:latin typeface="Arial Black" pitchFamily="34" charset="0"/>
              </a:rPr>
              <a:t>	</a:t>
            </a:r>
            <a:r>
              <a:rPr lang="en-US" sz="2000" b="1" dirty="0" smtClean="0">
                <a:latin typeface="Comic Sans MS" pitchFamily="66" charset="0"/>
              </a:rPr>
              <a:t>Tanah </a:t>
            </a:r>
            <a:r>
              <a:rPr lang="en-US" sz="2000" b="1" dirty="0" err="1" smtClean="0">
                <a:latin typeface="Comic Sans MS" pitchFamily="66" charset="0"/>
              </a:rPr>
              <a:t>merupakan</a:t>
            </a:r>
            <a:r>
              <a:rPr lang="en-US" sz="2000" b="1" dirty="0" smtClean="0">
                <a:latin typeface="Comic Sans MS" pitchFamily="66" charset="0"/>
              </a:rPr>
              <a:t> </a:t>
            </a:r>
            <a:r>
              <a:rPr lang="en-US" sz="2000" b="1" dirty="0" err="1" smtClean="0">
                <a:latin typeface="Comic Sans MS" pitchFamily="66" charset="0"/>
              </a:rPr>
              <a:t>salah</a:t>
            </a:r>
            <a:r>
              <a:rPr lang="en-US" sz="2000" b="1" dirty="0" smtClean="0">
                <a:latin typeface="Comic Sans MS" pitchFamily="66" charset="0"/>
              </a:rPr>
              <a:t> </a:t>
            </a:r>
            <a:r>
              <a:rPr lang="en-US" sz="2000" b="1" dirty="0" err="1" smtClean="0">
                <a:latin typeface="Comic Sans MS" pitchFamily="66" charset="0"/>
              </a:rPr>
              <a:t>satu</a:t>
            </a:r>
            <a:r>
              <a:rPr lang="en-US" sz="2000" b="1" dirty="0" smtClean="0">
                <a:latin typeface="Comic Sans MS" pitchFamily="66" charset="0"/>
              </a:rPr>
              <a:t> </a:t>
            </a:r>
            <a:r>
              <a:rPr lang="en-US" sz="2000" b="1" dirty="0" err="1" smtClean="0">
                <a:latin typeface="Comic Sans MS" pitchFamily="66" charset="0"/>
              </a:rPr>
              <a:t>komponen</a:t>
            </a:r>
            <a:r>
              <a:rPr lang="en-US" sz="2000" b="1" dirty="0" smtClean="0">
                <a:latin typeface="Comic Sans MS" pitchFamily="66" charset="0"/>
              </a:rPr>
              <a:t> </a:t>
            </a:r>
            <a:r>
              <a:rPr lang="en-US" sz="2000" b="1" dirty="0" err="1" smtClean="0">
                <a:latin typeface="Comic Sans MS" pitchFamily="66" charset="0"/>
              </a:rPr>
              <a:t>ekosistem</a:t>
            </a:r>
            <a:r>
              <a:rPr lang="en-US" sz="2000" b="1" dirty="0" smtClean="0">
                <a:latin typeface="Comic Sans MS" pitchFamily="66" charset="0"/>
              </a:rPr>
              <a:t> yang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dijadikan</a:t>
            </a:r>
            <a:r>
              <a:rPr lang="en-US" sz="2000" b="1" dirty="0" smtClean="0">
                <a:latin typeface="Comic Sans MS" pitchFamily="66" charset="0"/>
              </a:rPr>
              <a:t> </a:t>
            </a:r>
            <a:r>
              <a:rPr lang="en-US" sz="2000" b="1" dirty="0" err="1" smtClean="0">
                <a:latin typeface="Comic Sans MS" pitchFamily="66" charset="0"/>
              </a:rPr>
              <a:t>sebagi</a:t>
            </a:r>
            <a:r>
              <a:rPr lang="en-US" sz="2000" b="1" dirty="0" smtClean="0">
                <a:latin typeface="Comic Sans MS" pitchFamily="66" charset="0"/>
              </a:rPr>
              <a:t> </a:t>
            </a:r>
            <a:r>
              <a:rPr lang="en-US" sz="2000" b="1" dirty="0" err="1" smtClean="0">
                <a:latin typeface="Comic Sans MS" pitchFamily="66" charset="0"/>
              </a:rPr>
              <a:t>indikator</a:t>
            </a:r>
            <a:r>
              <a:rPr lang="en-US" sz="2000" b="1" dirty="0" smtClean="0">
                <a:latin typeface="Comic Sans MS" pitchFamily="66" charset="0"/>
              </a:rPr>
              <a:t> </a:t>
            </a:r>
            <a:r>
              <a:rPr lang="en-US" sz="2000" b="1" dirty="0" err="1" smtClean="0">
                <a:latin typeface="Comic Sans MS" pitchFamily="66" charset="0"/>
              </a:rPr>
              <a:t>kesuburan</a:t>
            </a:r>
            <a:r>
              <a:rPr lang="en-US" sz="2000" b="1" dirty="0" smtClean="0">
                <a:latin typeface="Comic Sans MS" pitchFamily="66" charset="0"/>
              </a:rPr>
              <a:t>/</a:t>
            </a:r>
            <a:r>
              <a:rPr lang="en-US" sz="2000" b="1" dirty="0" err="1" smtClean="0">
                <a:latin typeface="Comic Sans MS" pitchFamily="66" charset="0"/>
              </a:rPr>
              <a:t>produktivitas</a:t>
            </a:r>
            <a:r>
              <a:rPr lang="en-US" sz="2000" b="1" dirty="0" smtClean="0">
                <a:latin typeface="Comic Sans MS" pitchFamily="66" charset="0"/>
              </a:rPr>
              <a:t> </a:t>
            </a:r>
            <a:r>
              <a:rPr lang="en-US" sz="2000" b="1" dirty="0" err="1" smtClean="0">
                <a:latin typeface="Comic Sans MS" pitchFamily="66" charset="0"/>
              </a:rPr>
              <a:t>lahan</a:t>
            </a:r>
            <a:r>
              <a:rPr lang="en-US" sz="2000" b="1" dirty="0" smtClean="0">
                <a:latin typeface="Comic Sans MS" pitchFamily="66" charset="0"/>
              </a:rPr>
              <a:t> </a:t>
            </a:r>
            <a:r>
              <a:rPr lang="en-US" sz="2000" b="1" dirty="0" err="1" smtClean="0">
                <a:latin typeface="Comic Sans MS" pitchFamily="66" charset="0"/>
              </a:rPr>
              <a:t>hutan</a:t>
            </a:r>
            <a:r>
              <a:rPr lang="en-US" sz="2000" b="1" dirty="0" smtClean="0">
                <a:latin typeface="Comic Sans MS" pitchFamily="66" charset="0"/>
              </a:rPr>
              <a:t>. </a:t>
            </a:r>
          </a:p>
          <a:p>
            <a:pPr algn="just" eaLnBrk="1" hangingPunct="1">
              <a:lnSpc>
                <a:spcPct val="80000"/>
              </a:lnSpc>
              <a:buFontTx/>
              <a:buNone/>
              <a:defRPr/>
            </a:pPr>
            <a:r>
              <a:rPr lang="en-US" sz="2000" b="1" dirty="0" smtClean="0">
                <a:solidFill>
                  <a:srgbClr val="36DA20"/>
                </a:solidFill>
                <a:latin typeface="Comic Sans MS" pitchFamily="66" charset="0"/>
              </a:rPr>
              <a:t>*</a:t>
            </a:r>
            <a:r>
              <a:rPr lang="en-US" sz="2000" b="1" dirty="0" smtClean="0">
                <a:latin typeface="Comic Sans MS" pitchFamily="66" charset="0"/>
              </a:rPr>
              <a:t>	Di </a:t>
            </a:r>
            <a:r>
              <a:rPr lang="en-US" sz="2000" b="1" dirty="0" err="1" smtClean="0">
                <a:latin typeface="Comic Sans MS" pitchFamily="66" charset="0"/>
              </a:rPr>
              <a:t>daerah</a:t>
            </a:r>
            <a:r>
              <a:rPr lang="en-US" sz="2000" b="1" dirty="0" smtClean="0">
                <a:latin typeface="Comic Sans MS" pitchFamily="66" charset="0"/>
              </a:rPr>
              <a:t> </a:t>
            </a:r>
            <a:r>
              <a:rPr lang="en-US" sz="2000" b="1" dirty="0" err="1" smtClean="0">
                <a:latin typeface="Comic Sans MS" pitchFamily="66" charset="0"/>
              </a:rPr>
              <a:t>tropika</a:t>
            </a:r>
            <a:r>
              <a:rPr lang="en-US" sz="2000" b="1" dirty="0" smtClean="0">
                <a:latin typeface="Comic Sans MS" pitchFamily="66" charset="0"/>
              </a:rPr>
              <a:t> </a:t>
            </a:r>
            <a:r>
              <a:rPr lang="en-US" sz="2000" b="1" dirty="0" err="1" smtClean="0">
                <a:latin typeface="Comic Sans MS" pitchFamily="66" charset="0"/>
              </a:rPr>
              <a:t>basah</a:t>
            </a:r>
            <a:r>
              <a:rPr lang="en-US" sz="2000" b="1" dirty="0" smtClean="0">
                <a:latin typeface="Comic Sans MS" pitchFamily="66" charset="0"/>
              </a:rPr>
              <a:t> yang </a:t>
            </a:r>
            <a:r>
              <a:rPr lang="en-US" sz="2000" b="1" dirty="0" err="1" smtClean="0">
                <a:latin typeface="Comic Sans MS" pitchFamily="66" charset="0"/>
              </a:rPr>
              <a:t>dicirikan</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curah</a:t>
            </a:r>
            <a:r>
              <a:rPr lang="en-US" sz="2000" b="1" dirty="0" smtClean="0">
                <a:latin typeface="Comic Sans MS" pitchFamily="66" charset="0"/>
              </a:rPr>
              <a:t> </a:t>
            </a:r>
            <a:r>
              <a:rPr lang="en-US" sz="2000" b="1" dirty="0" err="1" smtClean="0">
                <a:latin typeface="Comic Sans MS" pitchFamily="66" charset="0"/>
              </a:rPr>
              <a:t>hujan</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temperatur</a:t>
            </a:r>
            <a:r>
              <a:rPr lang="en-US" sz="2000" b="1" dirty="0" smtClean="0">
                <a:latin typeface="Comic Sans MS" pitchFamily="66" charset="0"/>
              </a:rPr>
              <a:t> yang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menyebabkan</a:t>
            </a:r>
            <a:r>
              <a:rPr lang="en-US" sz="2000" b="1" dirty="0" smtClean="0">
                <a:latin typeface="Comic Sans MS" pitchFamily="66" charset="0"/>
              </a:rPr>
              <a:t> </a:t>
            </a:r>
            <a:r>
              <a:rPr lang="en-US" sz="2000" b="1" dirty="0" err="1" smtClean="0">
                <a:latin typeface="Comic Sans MS" pitchFamily="66" charset="0"/>
              </a:rPr>
              <a:t>proses</a:t>
            </a:r>
            <a:r>
              <a:rPr lang="en-US" sz="2000" b="1" dirty="0" smtClean="0">
                <a:latin typeface="Comic Sans MS" pitchFamily="66" charset="0"/>
              </a:rPr>
              <a:t> </a:t>
            </a:r>
            <a:r>
              <a:rPr lang="en-US" sz="2000" b="1" dirty="0" err="1" smtClean="0">
                <a:latin typeface="Comic Sans MS" pitchFamily="66" charset="0"/>
              </a:rPr>
              <a:t>pelapukan</a:t>
            </a:r>
            <a:r>
              <a:rPr lang="en-US" sz="2000" b="1" dirty="0" smtClean="0">
                <a:latin typeface="Comic Sans MS" pitchFamily="66" charset="0"/>
              </a:rPr>
              <a:t> yang </a:t>
            </a:r>
            <a:r>
              <a:rPr lang="en-US" sz="2000" b="1" dirty="0" err="1" smtClean="0">
                <a:latin typeface="Comic Sans MS" pitchFamily="66" charset="0"/>
              </a:rPr>
              <a:t>intensif</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proses</a:t>
            </a:r>
            <a:r>
              <a:rPr lang="en-US" sz="2000" b="1" dirty="0" smtClean="0">
                <a:latin typeface="Comic Sans MS" pitchFamily="66" charset="0"/>
              </a:rPr>
              <a:t> </a:t>
            </a:r>
            <a:r>
              <a:rPr lang="en-US" sz="2000" b="1" dirty="0" err="1" smtClean="0">
                <a:latin typeface="Comic Sans MS" pitchFamily="66" charset="0"/>
              </a:rPr>
              <a:t>pencucian</a:t>
            </a:r>
            <a:r>
              <a:rPr lang="en-US" sz="2000" b="1" dirty="0" smtClean="0">
                <a:latin typeface="Comic Sans MS" pitchFamily="66" charset="0"/>
              </a:rPr>
              <a:t> yang </a:t>
            </a:r>
            <a:r>
              <a:rPr lang="en-US" sz="2000" b="1" dirty="0" err="1" smtClean="0">
                <a:latin typeface="Comic Sans MS" pitchFamily="66" charset="0"/>
              </a:rPr>
              <a:t>dalam</a:t>
            </a:r>
            <a:r>
              <a:rPr lang="en-US" sz="2000" b="1" dirty="0" smtClean="0">
                <a:latin typeface="Comic Sans MS" pitchFamily="66" charset="0"/>
              </a:rPr>
              <a:t>. </a:t>
            </a:r>
          </a:p>
          <a:p>
            <a:pPr algn="just" eaLnBrk="1" hangingPunct="1">
              <a:lnSpc>
                <a:spcPct val="80000"/>
              </a:lnSpc>
              <a:buFontTx/>
              <a:buNone/>
              <a:defRPr/>
            </a:pPr>
            <a:endParaRPr lang="en-US" sz="2000" b="1" dirty="0" smtClean="0">
              <a:latin typeface="Comic Sans MS" pitchFamily="66" charset="0"/>
            </a:endParaRPr>
          </a:p>
          <a:p>
            <a:pPr algn="just" eaLnBrk="1" hangingPunct="1">
              <a:lnSpc>
                <a:spcPct val="80000"/>
              </a:lnSpc>
              <a:buFontTx/>
              <a:buNone/>
              <a:defRPr/>
            </a:pPr>
            <a:r>
              <a:rPr lang="en-US" sz="2000" b="1" dirty="0" smtClean="0">
                <a:solidFill>
                  <a:srgbClr val="36DA20"/>
                </a:solidFill>
                <a:latin typeface="Comic Sans MS" pitchFamily="66" charset="0"/>
              </a:rPr>
              <a:t>*</a:t>
            </a:r>
            <a:r>
              <a:rPr lang="en-US" sz="2000" b="1" dirty="0" smtClean="0">
                <a:latin typeface="Comic Sans MS" pitchFamily="66" charset="0"/>
              </a:rPr>
              <a:t>	Tanah </a:t>
            </a:r>
            <a:r>
              <a:rPr lang="en-US" sz="2000" b="1" dirty="0" err="1" smtClean="0">
                <a:latin typeface="Comic Sans MS" pitchFamily="66" charset="0"/>
              </a:rPr>
              <a:t>di</a:t>
            </a:r>
            <a:r>
              <a:rPr lang="en-US" sz="2000" b="1" dirty="0" smtClean="0">
                <a:latin typeface="Comic Sans MS" pitchFamily="66" charset="0"/>
              </a:rPr>
              <a:t> </a:t>
            </a:r>
            <a:r>
              <a:rPr lang="en-US" sz="2000" b="1" dirty="0" err="1" smtClean="0">
                <a:latin typeface="Comic Sans MS" pitchFamily="66" charset="0"/>
              </a:rPr>
              <a:t>daerah</a:t>
            </a:r>
            <a:r>
              <a:rPr lang="en-US" sz="2000" b="1" dirty="0" smtClean="0">
                <a:latin typeface="Comic Sans MS" pitchFamily="66" charset="0"/>
              </a:rPr>
              <a:t> </a:t>
            </a:r>
            <a:r>
              <a:rPr lang="en-US" sz="2000" b="1" dirty="0" err="1" smtClean="0">
                <a:latin typeface="Comic Sans MS" pitchFamily="66" charset="0"/>
              </a:rPr>
              <a:t>tropika</a:t>
            </a:r>
            <a:r>
              <a:rPr lang="en-US" sz="2000" b="1" dirty="0" smtClean="0">
                <a:latin typeface="Comic Sans MS" pitchFamily="66" charset="0"/>
              </a:rPr>
              <a:t> </a:t>
            </a:r>
            <a:r>
              <a:rPr lang="en-US" sz="2000" b="1" dirty="0" err="1" smtClean="0">
                <a:latin typeface="Comic Sans MS" pitchFamily="66" charset="0"/>
              </a:rPr>
              <a:t>basah</a:t>
            </a:r>
            <a:r>
              <a:rPr lang="en-US" sz="2000" b="1" dirty="0" smtClean="0">
                <a:latin typeface="Comic Sans MS" pitchFamily="66" charset="0"/>
              </a:rPr>
              <a:t> </a:t>
            </a:r>
            <a:r>
              <a:rPr lang="en-US" sz="2000" b="1" dirty="0" err="1" smtClean="0">
                <a:latin typeface="Comic Sans MS" pitchFamily="66" charset="0"/>
              </a:rPr>
              <a:t>merupakan</a:t>
            </a:r>
            <a:r>
              <a:rPr lang="en-US" sz="2000" b="1" dirty="0" smtClean="0">
                <a:latin typeface="Comic Sans MS" pitchFamily="66" charset="0"/>
              </a:rPr>
              <a:t> </a:t>
            </a:r>
            <a:r>
              <a:rPr lang="en-US" sz="2000" b="1" dirty="0" err="1" smtClean="0">
                <a:latin typeface="Comic Sans MS" pitchFamily="66" charset="0"/>
              </a:rPr>
              <a:t>tanah</a:t>
            </a:r>
            <a:r>
              <a:rPr lang="en-US" sz="2000" b="1" dirty="0" smtClean="0">
                <a:latin typeface="Comic Sans MS" pitchFamily="66" charset="0"/>
              </a:rPr>
              <a:t> yang </a:t>
            </a:r>
            <a:r>
              <a:rPr lang="en-US" sz="2000" b="1" dirty="0" err="1" smtClean="0">
                <a:latin typeface="Comic Sans MS" pitchFamily="66" charset="0"/>
              </a:rPr>
              <a:t>miskin</a:t>
            </a:r>
            <a:r>
              <a:rPr lang="en-US" sz="2000" b="1" dirty="0" smtClean="0">
                <a:latin typeface="Comic Sans MS" pitchFamily="66" charset="0"/>
              </a:rPr>
              <a:t> </a:t>
            </a:r>
            <a:r>
              <a:rPr lang="en-US" sz="2000" b="1" dirty="0" err="1" smtClean="0">
                <a:latin typeface="Comic Sans MS" pitchFamily="66" charset="0"/>
              </a:rPr>
              <a:t>unsur</a:t>
            </a:r>
            <a:r>
              <a:rPr lang="en-US" sz="2000" b="1" dirty="0" smtClean="0">
                <a:latin typeface="Comic Sans MS" pitchFamily="66" charset="0"/>
              </a:rPr>
              <a:t> mineral, </a:t>
            </a:r>
            <a:r>
              <a:rPr lang="en-US" sz="2000" b="1" dirty="0" err="1" smtClean="0">
                <a:latin typeface="Comic Sans MS" pitchFamily="66" charset="0"/>
              </a:rPr>
              <a:t>kandungan</a:t>
            </a:r>
            <a:r>
              <a:rPr lang="en-US" sz="2000" b="1" dirty="0" smtClean="0">
                <a:latin typeface="Comic Sans MS" pitchFamily="66" charset="0"/>
              </a:rPr>
              <a:t> Fe </a:t>
            </a:r>
            <a:r>
              <a:rPr lang="en-US" sz="2000" b="1" dirty="0" err="1" smtClean="0">
                <a:latin typeface="Comic Sans MS" pitchFamily="66" charset="0"/>
              </a:rPr>
              <a:t>dan</a:t>
            </a:r>
            <a:r>
              <a:rPr lang="en-US" sz="2000" b="1" dirty="0" smtClean="0">
                <a:latin typeface="Comic Sans MS" pitchFamily="66" charset="0"/>
              </a:rPr>
              <a:t> Al yang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kandungan</a:t>
            </a:r>
            <a:r>
              <a:rPr lang="en-US" sz="2000" b="1" dirty="0" smtClean="0">
                <a:latin typeface="Comic Sans MS" pitchFamily="66" charset="0"/>
              </a:rPr>
              <a:t> mineral </a:t>
            </a:r>
            <a:r>
              <a:rPr lang="en-US" sz="2000" b="1" dirty="0" err="1" smtClean="0">
                <a:latin typeface="Comic Sans MS" pitchFamily="66" charset="0"/>
              </a:rPr>
              <a:t>lempung</a:t>
            </a:r>
            <a:r>
              <a:rPr lang="en-US" sz="2000" b="1" dirty="0" smtClean="0">
                <a:latin typeface="Comic Sans MS" pitchFamily="66" charset="0"/>
              </a:rPr>
              <a:t> </a:t>
            </a:r>
            <a:r>
              <a:rPr lang="en-US" sz="2000" b="1" dirty="0" err="1" smtClean="0">
                <a:latin typeface="Comic Sans MS" pitchFamily="66" charset="0"/>
              </a:rPr>
              <a:t>sekunder</a:t>
            </a:r>
            <a:r>
              <a:rPr lang="en-US" sz="2000" b="1" dirty="0" smtClean="0">
                <a:latin typeface="Comic Sans MS" pitchFamily="66" charset="0"/>
              </a:rPr>
              <a:t> </a:t>
            </a:r>
            <a:r>
              <a:rPr lang="en-US" sz="2000" b="1" dirty="0" err="1" smtClean="0">
                <a:latin typeface="Comic Sans MS" pitchFamily="66" charset="0"/>
              </a:rPr>
              <a:t>cukup</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KPK yang </a:t>
            </a:r>
            <a:r>
              <a:rPr lang="en-US" sz="2000" b="1" dirty="0" err="1" smtClean="0">
                <a:latin typeface="Comic Sans MS" pitchFamily="66" charset="0"/>
              </a:rPr>
              <a:t>rendah</a:t>
            </a:r>
            <a:r>
              <a:rPr lang="en-US" sz="2000" b="1" dirty="0" smtClean="0">
                <a:latin typeface="Comic Sans MS" pitchFamily="66" charset="0"/>
              </a:rPr>
              <a:t>. </a:t>
            </a:r>
          </a:p>
          <a:p>
            <a:pPr algn="just" eaLnBrk="1" hangingPunct="1">
              <a:lnSpc>
                <a:spcPct val="80000"/>
              </a:lnSpc>
              <a:buFontTx/>
              <a:buNone/>
              <a:defRPr/>
            </a:pPr>
            <a:endParaRPr lang="en-US" sz="2000" b="1" dirty="0" smtClean="0">
              <a:latin typeface="Comic Sans MS" pitchFamily="66" charset="0"/>
            </a:endParaRPr>
          </a:p>
          <a:p>
            <a:pPr algn="just" eaLnBrk="1" hangingPunct="1">
              <a:lnSpc>
                <a:spcPct val="80000"/>
              </a:lnSpc>
              <a:buFont typeface="Arial" charset="0"/>
              <a:buChar char="•"/>
              <a:defRPr/>
            </a:pPr>
            <a:r>
              <a:rPr lang="en-US" sz="2000" b="1" dirty="0" err="1" smtClean="0">
                <a:latin typeface="Comic Sans MS" pitchFamily="66" charset="0"/>
              </a:rPr>
              <a:t>Penyimpanan</a:t>
            </a:r>
            <a:r>
              <a:rPr lang="en-US" sz="2000" b="1" dirty="0" smtClean="0">
                <a:latin typeface="Comic Sans MS" pitchFamily="66" charset="0"/>
              </a:rPr>
              <a:t> </a:t>
            </a:r>
            <a:r>
              <a:rPr lang="en-US" sz="2000" b="1" dirty="0" err="1" smtClean="0">
                <a:latin typeface="Comic Sans MS" pitchFamily="66" charset="0"/>
              </a:rPr>
              <a:t>unsur-unsur</a:t>
            </a:r>
            <a:r>
              <a:rPr lang="en-US" sz="2000" b="1" dirty="0" smtClean="0">
                <a:latin typeface="Comic Sans MS" pitchFamily="66" charset="0"/>
              </a:rPr>
              <a:t> </a:t>
            </a:r>
            <a:r>
              <a:rPr lang="en-US" sz="2000" b="1" dirty="0" err="1" smtClean="0">
                <a:latin typeface="Comic Sans MS" pitchFamily="66" charset="0"/>
              </a:rPr>
              <a:t>hara</a:t>
            </a:r>
            <a:r>
              <a:rPr lang="en-US" sz="2000" b="1" dirty="0" smtClean="0">
                <a:latin typeface="Comic Sans MS" pitchFamily="66" charset="0"/>
              </a:rPr>
              <a:t> </a:t>
            </a:r>
            <a:r>
              <a:rPr lang="en-US" sz="2000" b="1" dirty="0" err="1" smtClean="0">
                <a:latin typeface="Comic Sans MS" pitchFamily="66" charset="0"/>
              </a:rPr>
              <a:t>berada</a:t>
            </a:r>
            <a:r>
              <a:rPr lang="en-US" sz="2000" b="1" dirty="0" smtClean="0">
                <a:latin typeface="Comic Sans MS" pitchFamily="66" charset="0"/>
              </a:rPr>
              <a:t> </a:t>
            </a:r>
            <a:r>
              <a:rPr lang="en-US" sz="2000" b="1" dirty="0" err="1" smtClean="0">
                <a:latin typeface="Comic Sans MS" pitchFamily="66" charset="0"/>
              </a:rPr>
              <a:t>pada</a:t>
            </a:r>
            <a:r>
              <a:rPr lang="en-US" sz="2000" b="1" dirty="0" smtClean="0">
                <a:latin typeface="Comic Sans MS" pitchFamily="66" charset="0"/>
              </a:rPr>
              <a:t> </a:t>
            </a:r>
            <a:r>
              <a:rPr lang="en-US" sz="2000" b="1" dirty="0" err="1" smtClean="0">
                <a:latin typeface="Comic Sans MS" pitchFamily="66" charset="0"/>
              </a:rPr>
              <a:t>lapisan</a:t>
            </a:r>
            <a:r>
              <a:rPr lang="en-US" sz="2000" b="1" dirty="0" smtClean="0">
                <a:latin typeface="Comic Sans MS" pitchFamily="66" charset="0"/>
              </a:rPr>
              <a:t> humus </a:t>
            </a:r>
            <a:r>
              <a:rPr lang="en-US" sz="2000" b="1" dirty="0" err="1" smtClean="0">
                <a:latin typeface="Comic Sans MS" pitchFamily="66" charset="0"/>
              </a:rPr>
              <a:t>dengan</a:t>
            </a:r>
            <a:r>
              <a:rPr lang="en-US" sz="2000" b="1" dirty="0" smtClean="0">
                <a:latin typeface="Comic Sans MS" pitchFamily="66" charset="0"/>
              </a:rPr>
              <a:t> KPK yang </a:t>
            </a:r>
            <a:r>
              <a:rPr lang="en-US" sz="2000" b="1" dirty="0" err="1" smtClean="0">
                <a:latin typeface="Comic Sans MS" pitchFamily="66" charset="0"/>
              </a:rPr>
              <a:t>sangat</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Produktivitas</a:t>
            </a:r>
            <a:r>
              <a:rPr lang="en-US" sz="2000" b="1" dirty="0" smtClean="0">
                <a:latin typeface="Comic Sans MS" pitchFamily="66" charset="0"/>
              </a:rPr>
              <a:t> </a:t>
            </a:r>
            <a:r>
              <a:rPr lang="en-US" sz="2000" b="1" dirty="0" err="1" smtClean="0">
                <a:latin typeface="Comic Sans MS" pitchFamily="66" charset="0"/>
              </a:rPr>
              <a:t>bahan</a:t>
            </a:r>
            <a:r>
              <a:rPr lang="en-US" sz="2000" b="1" dirty="0" smtClean="0">
                <a:latin typeface="Comic Sans MS" pitchFamily="66" charset="0"/>
              </a:rPr>
              <a:t> </a:t>
            </a:r>
            <a:r>
              <a:rPr lang="en-US" sz="2000" b="1" dirty="0" err="1" smtClean="0">
                <a:latin typeface="Comic Sans MS" pitchFamily="66" charset="0"/>
              </a:rPr>
              <a:t>organik</a:t>
            </a:r>
            <a:r>
              <a:rPr lang="en-US" sz="2000" b="1" dirty="0" smtClean="0">
                <a:latin typeface="Comic Sans MS" pitchFamily="66" charset="0"/>
              </a:rPr>
              <a:t> </a:t>
            </a:r>
            <a:r>
              <a:rPr lang="en-US" sz="2000" b="1" dirty="0" err="1" smtClean="0">
                <a:latin typeface="Comic Sans MS" pitchFamily="66" charset="0"/>
              </a:rPr>
              <a:t>di</a:t>
            </a:r>
            <a:r>
              <a:rPr lang="en-US" sz="2000" b="1" dirty="0" smtClean="0">
                <a:latin typeface="Comic Sans MS" pitchFamily="66" charset="0"/>
              </a:rPr>
              <a:t> </a:t>
            </a:r>
            <a:r>
              <a:rPr lang="en-US" sz="2000" b="1" dirty="0" err="1" smtClean="0">
                <a:latin typeface="Comic Sans MS" pitchFamily="66" charset="0"/>
              </a:rPr>
              <a:t>daerah</a:t>
            </a:r>
            <a:r>
              <a:rPr lang="en-US" sz="2000" b="1" dirty="0" smtClean="0">
                <a:latin typeface="Comic Sans MS" pitchFamily="66" charset="0"/>
              </a:rPr>
              <a:t> </a:t>
            </a:r>
            <a:r>
              <a:rPr lang="en-US" sz="2000" b="1" dirty="0" err="1" smtClean="0">
                <a:latin typeface="Comic Sans MS" pitchFamily="66" charset="0"/>
              </a:rPr>
              <a:t>tropis</a:t>
            </a:r>
            <a:r>
              <a:rPr lang="en-US" sz="2000" b="1" dirty="0" smtClean="0">
                <a:latin typeface="Comic Sans MS" pitchFamily="66" charset="0"/>
              </a:rPr>
              <a:t> </a:t>
            </a:r>
            <a:r>
              <a:rPr lang="en-US" sz="2000" b="1" dirty="0" err="1" smtClean="0">
                <a:latin typeface="Comic Sans MS" pitchFamily="66" charset="0"/>
              </a:rPr>
              <a:t>sangat</a:t>
            </a:r>
            <a:r>
              <a:rPr lang="en-US" sz="2000" b="1" dirty="0" smtClean="0">
                <a:latin typeface="Comic Sans MS" pitchFamily="66" charset="0"/>
              </a:rPr>
              <a:t> </a:t>
            </a:r>
            <a:r>
              <a:rPr lang="en-US" sz="2000" b="1" dirty="0" err="1" smtClean="0">
                <a:latin typeface="Comic Sans MS" pitchFamily="66" charset="0"/>
              </a:rPr>
              <a:t>tinggi</a:t>
            </a:r>
            <a:r>
              <a:rPr lang="en-US" sz="2000" b="1" dirty="0" smtClean="0">
                <a:latin typeface="Comic Sans MS" pitchFamily="66" charset="0"/>
              </a:rPr>
              <a:t> </a:t>
            </a:r>
            <a:r>
              <a:rPr lang="en-US" sz="2000" b="1" dirty="0" err="1" smtClean="0">
                <a:latin typeface="Comic Sans MS" pitchFamily="66" charset="0"/>
              </a:rPr>
              <a:t>sekitar</a:t>
            </a:r>
            <a:r>
              <a:rPr lang="en-US" sz="2000" b="1" dirty="0" smtClean="0">
                <a:latin typeface="Comic Sans MS" pitchFamily="66" charset="0"/>
              </a:rPr>
              <a:t> 10-15 ton/ha/</a:t>
            </a:r>
            <a:r>
              <a:rPr lang="en-US" sz="2000" b="1" dirty="0" err="1" smtClean="0">
                <a:latin typeface="Comic Sans MS" pitchFamily="66" charset="0"/>
              </a:rPr>
              <a:t>tahun</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tingkat</a:t>
            </a:r>
            <a:r>
              <a:rPr lang="en-US" sz="2000" b="1" dirty="0" smtClean="0">
                <a:latin typeface="Comic Sans MS" pitchFamily="66" charset="0"/>
              </a:rPr>
              <a:t> </a:t>
            </a:r>
            <a:r>
              <a:rPr lang="en-US" sz="2000" b="1" dirty="0" err="1" smtClean="0">
                <a:latin typeface="Comic Sans MS" pitchFamily="66" charset="0"/>
              </a:rPr>
              <a:t>dekomposisi</a:t>
            </a:r>
            <a:r>
              <a:rPr lang="en-US" sz="2000" b="1" dirty="0" smtClean="0">
                <a:latin typeface="Comic Sans MS" pitchFamily="66" charset="0"/>
              </a:rPr>
              <a:t> yang </a:t>
            </a:r>
            <a:r>
              <a:rPr lang="en-US" sz="2000" b="1" dirty="0" err="1" smtClean="0">
                <a:latin typeface="Comic Sans MS" pitchFamily="66" charset="0"/>
              </a:rPr>
              <a:t>sangat</a:t>
            </a:r>
            <a:r>
              <a:rPr lang="en-US" sz="2000" b="1" dirty="0" smtClean="0">
                <a:latin typeface="Comic Sans MS" pitchFamily="66" charset="0"/>
              </a:rPr>
              <a:t> </a:t>
            </a:r>
            <a:r>
              <a:rPr lang="en-US" sz="2000" b="1" dirty="0" err="1" smtClean="0">
                <a:latin typeface="Comic Sans MS" pitchFamily="66" charset="0"/>
              </a:rPr>
              <a:t>cepat</a:t>
            </a:r>
            <a:r>
              <a:rPr lang="en-US" sz="2000" b="1" dirty="0" smtClean="0">
                <a:latin typeface="Comic Sans MS" pitchFamily="66" charset="0"/>
              </a:rPr>
              <a:t> </a:t>
            </a:r>
            <a:r>
              <a:rPr lang="en-US" sz="2000" b="1" dirty="0" err="1" smtClean="0">
                <a:latin typeface="Comic Sans MS" pitchFamily="66" charset="0"/>
              </a:rPr>
              <a:t>sehingga</a:t>
            </a:r>
            <a:r>
              <a:rPr lang="en-US" sz="2000" b="1" dirty="0" smtClean="0">
                <a:latin typeface="Comic Sans MS" pitchFamily="66" charset="0"/>
              </a:rPr>
              <a:t> </a:t>
            </a:r>
            <a:r>
              <a:rPr lang="en-US" sz="2000" b="1" dirty="0" err="1" smtClean="0">
                <a:latin typeface="Comic Sans MS" pitchFamily="66" charset="0"/>
              </a:rPr>
              <a:t>lapisan</a:t>
            </a:r>
            <a:r>
              <a:rPr lang="en-US" sz="2000" b="1" dirty="0" smtClean="0">
                <a:latin typeface="Comic Sans MS" pitchFamily="66" charset="0"/>
              </a:rPr>
              <a:t> humus </a:t>
            </a:r>
            <a:r>
              <a:rPr lang="en-US" sz="2000" b="1" dirty="0" err="1" smtClean="0">
                <a:latin typeface="Comic Sans MS" pitchFamily="66" charset="0"/>
              </a:rPr>
              <a:t>terbatas</a:t>
            </a:r>
            <a:r>
              <a:rPr lang="en-US" sz="2000" b="1" dirty="0" smtClean="0">
                <a:latin typeface="Comic Sans MS" pitchFamily="66" charset="0"/>
              </a:rPr>
              <a:t> </a:t>
            </a:r>
            <a:r>
              <a:rPr lang="en-US" sz="2000" b="1" dirty="0" err="1" smtClean="0">
                <a:latin typeface="Comic Sans MS" pitchFamily="66" charset="0"/>
              </a:rPr>
              <a:t>pada</a:t>
            </a:r>
            <a:r>
              <a:rPr lang="en-US" sz="2000" b="1" dirty="0" smtClean="0">
                <a:latin typeface="Comic Sans MS" pitchFamily="66" charset="0"/>
              </a:rPr>
              <a:t> </a:t>
            </a:r>
            <a:r>
              <a:rPr lang="en-US" sz="2000" b="1" dirty="0" err="1" smtClean="0">
                <a:latin typeface="Comic Sans MS" pitchFamily="66" charset="0"/>
              </a:rPr>
              <a:t>lapisan</a:t>
            </a:r>
            <a:r>
              <a:rPr lang="en-US" sz="2000" b="1" dirty="0" smtClean="0">
                <a:latin typeface="Comic Sans MS" pitchFamily="66" charset="0"/>
              </a:rPr>
              <a:t> </a:t>
            </a:r>
            <a:r>
              <a:rPr lang="en-US" sz="2000" b="1" dirty="0" err="1" smtClean="0">
                <a:latin typeface="Comic Sans MS" pitchFamily="66" charset="0"/>
              </a:rPr>
              <a:t>atas</a:t>
            </a:r>
            <a:r>
              <a:rPr lang="en-US" sz="2000" b="1" dirty="0" smtClean="0">
                <a:latin typeface="Comic Sans MS" pitchFamily="66" charset="0"/>
              </a:rPr>
              <a:t> </a:t>
            </a:r>
            <a:r>
              <a:rPr lang="en-US" sz="2000" b="1" dirty="0" err="1" smtClean="0">
                <a:latin typeface="Comic Sans MS" pitchFamily="66" charset="0"/>
              </a:rPr>
              <a:t>saja</a:t>
            </a:r>
            <a:r>
              <a:rPr lang="en-US" sz="2000" b="1" dirty="0" smtClean="0">
                <a:latin typeface="Comic Sans MS" pitchFamily="66" charset="0"/>
              </a:rPr>
              <a:t>.</a:t>
            </a:r>
          </a:p>
          <a:p>
            <a:pPr algn="just" eaLnBrk="1" hangingPunct="1">
              <a:lnSpc>
                <a:spcPct val="80000"/>
              </a:lnSpc>
              <a:buFont typeface="Arial" charset="0"/>
              <a:buChar char="•"/>
              <a:defRPr/>
            </a:pPr>
            <a:endParaRPr lang="en-US" sz="2000" b="1" dirty="0" smtClean="0">
              <a:latin typeface="Comic Sans MS" pitchFamily="66" charset="0"/>
            </a:endParaRPr>
          </a:p>
          <a:p>
            <a:pPr algn="just" eaLnBrk="1" hangingPunct="1">
              <a:lnSpc>
                <a:spcPct val="80000"/>
              </a:lnSpc>
              <a:buFont typeface="Arial" charset="0"/>
              <a:buChar char="•"/>
              <a:defRPr/>
            </a:pPr>
            <a:r>
              <a:rPr lang="en-US" sz="2000" b="1" dirty="0" err="1" smtClean="0">
                <a:latin typeface="Comic Sans MS" pitchFamily="66" charset="0"/>
              </a:rPr>
              <a:t>Keberadaan</a:t>
            </a:r>
            <a:r>
              <a:rPr lang="en-US" sz="2000" b="1" dirty="0" smtClean="0">
                <a:latin typeface="Comic Sans MS" pitchFamily="66" charset="0"/>
              </a:rPr>
              <a:t> </a:t>
            </a:r>
            <a:r>
              <a:rPr lang="en-US" sz="2000" b="1" dirty="0" err="1" smtClean="0">
                <a:latin typeface="Comic Sans MS" pitchFamily="66" charset="0"/>
              </a:rPr>
              <a:t>sistem</a:t>
            </a:r>
            <a:r>
              <a:rPr lang="en-US" sz="2000" b="1" dirty="0" smtClean="0">
                <a:latin typeface="Comic Sans MS" pitchFamily="66" charset="0"/>
              </a:rPr>
              <a:t> </a:t>
            </a:r>
            <a:r>
              <a:rPr lang="en-US" sz="2000" b="1" dirty="0" err="1" smtClean="0">
                <a:latin typeface="Comic Sans MS" pitchFamily="66" charset="0"/>
              </a:rPr>
              <a:t>perakaran</a:t>
            </a:r>
            <a:r>
              <a:rPr lang="en-US" sz="2000" b="1" dirty="0" smtClean="0">
                <a:latin typeface="Comic Sans MS" pitchFamily="66" charset="0"/>
              </a:rPr>
              <a:t> </a:t>
            </a:r>
            <a:r>
              <a:rPr lang="en-US" sz="2000" b="1" dirty="0" err="1" smtClean="0">
                <a:latin typeface="Comic Sans MS" pitchFamily="66" charset="0"/>
              </a:rPr>
              <a:t>rambut</a:t>
            </a:r>
            <a:r>
              <a:rPr lang="en-US" sz="2000" b="1" dirty="0" smtClean="0">
                <a:latin typeface="Comic Sans MS" pitchFamily="66" charset="0"/>
              </a:rPr>
              <a:t> yang </a:t>
            </a:r>
            <a:r>
              <a:rPr lang="en-US" sz="2000" b="1" dirty="0" err="1" smtClean="0">
                <a:latin typeface="Comic Sans MS" pitchFamily="66" charset="0"/>
              </a:rPr>
              <a:t>tebal</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adanya</a:t>
            </a:r>
            <a:r>
              <a:rPr lang="en-US" sz="2000" b="1" dirty="0" smtClean="0">
                <a:latin typeface="Comic Sans MS" pitchFamily="66" charset="0"/>
              </a:rPr>
              <a:t> </a:t>
            </a:r>
            <a:r>
              <a:rPr lang="en-US" sz="2000" b="1" dirty="0" err="1" smtClean="0">
                <a:latin typeface="Comic Sans MS" pitchFamily="66" charset="0"/>
              </a:rPr>
              <a:t>mikorisa</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mendukung</a:t>
            </a:r>
            <a:r>
              <a:rPr lang="en-US" sz="2000" b="1" dirty="0" smtClean="0">
                <a:latin typeface="Comic Sans MS" pitchFamily="66" charset="0"/>
              </a:rPr>
              <a:t> </a:t>
            </a:r>
            <a:r>
              <a:rPr lang="en-US" sz="2000" b="1" dirty="0" err="1" smtClean="0">
                <a:latin typeface="Comic Sans MS" pitchFamily="66" charset="0"/>
              </a:rPr>
              <a:t>proses</a:t>
            </a:r>
            <a:r>
              <a:rPr lang="en-US" sz="2000" b="1" dirty="0" smtClean="0">
                <a:latin typeface="Comic Sans MS" pitchFamily="66" charset="0"/>
              </a:rPr>
              <a:t> </a:t>
            </a:r>
            <a:r>
              <a:rPr lang="en-US" sz="2000" b="1" dirty="0" err="1" smtClean="0">
                <a:latin typeface="Comic Sans MS" pitchFamily="66" charset="0"/>
              </a:rPr>
              <a:t>penyerapan</a:t>
            </a:r>
            <a:r>
              <a:rPr lang="en-US" sz="2000" b="1" dirty="0" smtClean="0">
                <a:latin typeface="Comic Sans MS" pitchFamily="66" charset="0"/>
              </a:rPr>
              <a:t> </a:t>
            </a:r>
            <a:r>
              <a:rPr lang="en-US" sz="2000" b="1" dirty="0" err="1" smtClean="0">
                <a:latin typeface="Comic Sans MS" pitchFamily="66" charset="0"/>
              </a:rPr>
              <a:t>unsur-unsur</a:t>
            </a:r>
            <a:r>
              <a:rPr lang="en-US" sz="2000" b="1" dirty="0" smtClean="0">
                <a:latin typeface="Comic Sans MS" pitchFamily="66" charset="0"/>
              </a:rPr>
              <a:t> </a:t>
            </a:r>
            <a:r>
              <a:rPr lang="en-US" sz="2000" b="1" dirty="0" err="1" smtClean="0">
                <a:latin typeface="Comic Sans MS" pitchFamily="66" charset="0"/>
              </a:rPr>
              <a:t>hara</a:t>
            </a:r>
            <a:r>
              <a:rPr lang="en-US" sz="2000" b="1" dirty="0" smtClean="0">
                <a:latin typeface="Comic Sans MS" pitchFamily="66" charset="0"/>
              </a:rPr>
              <a:t> </a:t>
            </a:r>
            <a:r>
              <a:rPr lang="en-US" sz="2000" b="1" dirty="0" err="1" smtClean="0">
                <a:latin typeface="Comic Sans MS" pitchFamily="66" charset="0"/>
              </a:rPr>
              <a:t>oleh</a:t>
            </a:r>
            <a:r>
              <a:rPr lang="en-US" sz="2000" b="1" dirty="0" smtClean="0">
                <a:latin typeface="Comic Sans MS" pitchFamily="66" charset="0"/>
              </a:rPr>
              <a:t> </a:t>
            </a:r>
            <a:r>
              <a:rPr lang="en-US" sz="2000" b="1" dirty="0" err="1" smtClean="0">
                <a:latin typeface="Comic Sans MS" pitchFamily="66" charset="0"/>
              </a:rPr>
              <a:t>pepohonan</a:t>
            </a:r>
            <a:r>
              <a:rPr lang="en-US" sz="2000" b="1" dirty="0" smtClean="0">
                <a:latin typeface="Comic Sans MS" pitchFamily="66" charset="0"/>
              </a:rPr>
              <a:t> </a:t>
            </a:r>
            <a:r>
              <a:rPr lang="en-US" sz="2000" b="1" dirty="0" err="1" smtClean="0">
                <a:latin typeface="Comic Sans MS" pitchFamily="66" charset="0"/>
              </a:rPr>
              <a:t>sehingga</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berjalan</a:t>
            </a:r>
            <a:r>
              <a:rPr lang="en-US" sz="2000" b="1" dirty="0" smtClean="0">
                <a:latin typeface="Comic Sans MS" pitchFamily="66" charset="0"/>
              </a:rPr>
              <a:t> optimal. </a:t>
            </a:r>
          </a:p>
          <a:p>
            <a:pPr algn="just" eaLnBrk="1" hangingPunct="1">
              <a:lnSpc>
                <a:spcPct val="80000"/>
              </a:lnSpc>
              <a:buFont typeface="Arial" charset="0"/>
              <a:buChar char="•"/>
              <a:defRPr/>
            </a:pPr>
            <a:endParaRPr lang="en-US" sz="2000" dirty="0" smtClean="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slide(fromBottom)">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9699">
                                            <p:txEl>
                                              <p:pRg st="0" end="0"/>
                                            </p:txEl>
                                          </p:spTgt>
                                        </p:tgtEl>
                                        <p:attrNameLst>
                                          <p:attrName>style.visibility</p:attrName>
                                        </p:attrNameLst>
                                      </p:cBhvr>
                                      <p:to>
                                        <p:strVal val="visible"/>
                                      </p:to>
                                    </p:set>
                                    <p:animEffect transition="in" filter="slide(fromBottom)">
                                      <p:cBhvr>
                                        <p:cTn id="12" dur="500"/>
                                        <p:tgtEl>
                                          <p:spTgt spid="296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9699">
                                            <p:txEl>
                                              <p:pRg st="1" end="1"/>
                                            </p:txEl>
                                          </p:spTgt>
                                        </p:tgtEl>
                                        <p:attrNameLst>
                                          <p:attrName>style.visibility</p:attrName>
                                        </p:attrNameLst>
                                      </p:cBhvr>
                                      <p:to>
                                        <p:strVal val="visible"/>
                                      </p:to>
                                    </p:set>
                                    <p:animEffect transition="in" filter="slide(fromBottom)">
                                      <p:cBhvr>
                                        <p:cTn id="17" dur="500"/>
                                        <p:tgtEl>
                                          <p:spTgt spid="2969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slide(fromBottom)">
                                      <p:cBhvr>
                                        <p:cTn id="22" dur="500"/>
                                        <p:tgtEl>
                                          <p:spTgt spid="296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29699">
                                            <p:txEl>
                                              <p:pRg st="5" end="5"/>
                                            </p:txEl>
                                          </p:spTgt>
                                        </p:tgtEl>
                                        <p:attrNameLst>
                                          <p:attrName>style.visibility</p:attrName>
                                        </p:attrNameLst>
                                      </p:cBhvr>
                                      <p:to>
                                        <p:strVal val="visible"/>
                                      </p:to>
                                    </p:set>
                                    <p:animEffect transition="in" filter="slide(fromBottom)">
                                      <p:cBhvr>
                                        <p:cTn id="27" dur="500"/>
                                        <p:tgtEl>
                                          <p:spTgt spid="2969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29699">
                                            <p:txEl>
                                              <p:pRg st="7" end="7"/>
                                            </p:txEl>
                                          </p:spTgt>
                                        </p:tgtEl>
                                        <p:attrNameLst>
                                          <p:attrName>style.visibility</p:attrName>
                                        </p:attrNameLst>
                                      </p:cBhvr>
                                      <p:to>
                                        <p:strVal val="visible"/>
                                      </p:to>
                                    </p:set>
                                    <p:animEffect transition="in" filter="slide(fromBottom)">
                                      <p:cBhvr>
                                        <p:cTn id="32" dur="500"/>
                                        <p:tgtEl>
                                          <p:spTgt spid="296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0"/>
            <a:ext cx="8229600" cy="785813"/>
          </a:xfrm>
        </p:spPr>
        <p:txBody>
          <a:bodyPr/>
          <a:lstStyle/>
          <a:p>
            <a:pPr eaLnBrk="1" hangingPunct="1">
              <a:defRPr/>
            </a:pPr>
            <a:r>
              <a:rPr lang="en-US" sz="2800" b="1" dirty="0" err="1" smtClean="0">
                <a:solidFill>
                  <a:srgbClr val="36DA20"/>
                </a:solidFill>
                <a:latin typeface="Arial Black" pitchFamily="34" charset="0"/>
              </a:rPr>
              <a:t>Kelestarian</a:t>
            </a:r>
            <a:r>
              <a:rPr lang="en-US" sz="2800" b="1" dirty="0" smtClean="0">
                <a:solidFill>
                  <a:srgbClr val="36DA20"/>
                </a:solidFill>
                <a:latin typeface="Arial Black" pitchFamily="34" charset="0"/>
              </a:rPr>
              <a:t> </a:t>
            </a:r>
            <a:r>
              <a:rPr lang="en-US" sz="2800" b="1" dirty="0" err="1" smtClean="0">
                <a:solidFill>
                  <a:srgbClr val="36DA20"/>
                </a:solidFill>
                <a:latin typeface="Arial Black" pitchFamily="34" charset="0"/>
              </a:rPr>
              <a:t>Produktivitas</a:t>
            </a:r>
            <a:r>
              <a:rPr lang="en-US" sz="2800" b="1" dirty="0" smtClean="0">
                <a:solidFill>
                  <a:srgbClr val="36DA20"/>
                </a:solidFill>
                <a:latin typeface="Arial Black" pitchFamily="34" charset="0"/>
              </a:rPr>
              <a:t> </a:t>
            </a:r>
            <a:r>
              <a:rPr lang="en-US" sz="2800" b="1" dirty="0" err="1" smtClean="0">
                <a:solidFill>
                  <a:srgbClr val="36DA20"/>
                </a:solidFill>
                <a:latin typeface="Arial Black" pitchFamily="34" charset="0"/>
              </a:rPr>
              <a:t>Ekosistem</a:t>
            </a:r>
            <a:endParaRPr lang="en-US" sz="2800" b="1" dirty="0" smtClean="0">
              <a:solidFill>
                <a:srgbClr val="36DA20"/>
              </a:solidFill>
              <a:latin typeface="Arial Black" pitchFamily="34" charset="0"/>
            </a:endParaRPr>
          </a:p>
        </p:txBody>
      </p:sp>
      <p:sp>
        <p:nvSpPr>
          <p:cNvPr id="30723" name="Rectangle 3"/>
          <p:cNvSpPr>
            <a:spLocks noGrp="1" noChangeArrowheads="1"/>
          </p:cNvSpPr>
          <p:nvPr>
            <p:ph type="body" idx="1"/>
          </p:nvPr>
        </p:nvSpPr>
        <p:spPr>
          <a:xfrm>
            <a:off x="357188" y="785813"/>
            <a:ext cx="8286750" cy="5791200"/>
          </a:xfrm>
        </p:spPr>
        <p:txBody>
          <a:bodyPr/>
          <a:lstStyle/>
          <a:p>
            <a:pPr eaLnBrk="1" hangingPunct="1">
              <a:lnSpc>
                <a:spcPct val="80000"/>
              </a:lnSpc>
              <a:buFontTx/>
              <a:buNone/>
              <a:defRPr/>
            </a:pPr>
            <a:r>
              <a:rPr lang="en-US" sz="2000" dirty="0" smtClean="0">
                <a:solidFill>
                  <a:srgbClr val="36DA20"/>
                </a:solidFill>
                <a:latin typeface="Comic Sans MS" pitchFamily="66" charset="0"/>
              </a:rPr>
              <a:t>*</a:t>
            </a:r>
            <a:r>
              <a:rPr lang="en-US" sz="2000"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adanya</a:t>
            </a:r>
            <a:r>
              <a:rPr lang="en-US" sz="2000" b="1" dirty="0" smtClean="0">
                <a:latin typeface="Comic Sans MS" pitchFamily="66" charset="0"/>
              </a:rPr>
              <a:t> </a:t>
            </a:r>
            <a:r>
              <a:rPr lang="en-US" sz="2000" b="1" dirty="0" err="1" smtClean="0">
                <a:latin typeface="Comic Sans MS" pitchFamily="66" charset="0"/>
              </a:rPr>
              <a:t>pupuk</a:t>
            </a:r>
            <a:r>
              <a:rPr lang="en-US" sz="2000" b="1" dirty="0" smtClean="0">
                <a:latin typeface="Comic Sans MS" pitchFamily="66" charset="0"/>
              </a:rPr>
              <a:t> </a:t>
            </a:r>
            <a:r>
              <a:rPr lang="en-US" sz="2000" b="1" dirty="0" err="1" smtClean="0">
                <a:latin typeface="Comic Sans MS" pitchFamily="66" charset="0"/>
              </a:rPr>
              <a:t>alam</a:t>
            </a:r>
            <a:r>
              <a:rPr lang="en-US" sz="2000" b="1" dirty="0" smtClean="0">
                <a:latin typeface="Comic Sans MS" pitchFamily="66" charset="0"/>
              </a:rPr>
              <a:t> </a:t>
            </a:r>
            <a:r>
              <a:rPr lang="en-US" sz="2000" b="1" dirty="0" err="1" smtClean="0">
                <a:latin typeface="Comic Sans MS" pitchFamily="66" charset="0"/>
              </a:rPr>
              <a:t>organik</a:t>
            </a:r>
            <a:r>
              <a:rPr lang="en-US" sz="2000" b="1" dirty="0" smtClean="0">
                <a:latin typeface="Comic Sans MS" pitchFamily="66" charset="0"/>
              </a:rPr>
              <a:t> </a:t>
            </a:r>
            <a:r>
              <a:rPr lang="en-US" sz="2000" b="1" dirty="0" err="1" smtClean="0">
                <a:latin typeface="Comic Sans MS" pitchFamily="66" charset="0"/>
              </a:rPr>
              <a:t>tersebut</a:t>
            </a:r>
            <a:r>
              <a:rPr lang="en-US" sz="2000" b="1" dirty="0" smtClean="0">
                <a:latin typeface="Comic Sans MS" pitchFamily="66" charset="0"/>
              </a:rPr>
              <a:t> </a:t>
            </a:r>
            <a:r>
              <a:rPr lang="en-US" sz="2000" b="1" dirty="0" err="1" smtClean="0">
                <a:latin typeface="Comic Sans MS" pitchFamily="66" charset="0"/>
              </a:rPr>
              <a:t>walaupun</a:t>
            </a:r>
            <a:r>
              <a:rPr lang="en-US" sz="2000" b="1" dirty="0" smtClean="0">
                <a:latin typeface="Comic Sans MS" pitchFamily="66" charset="0"/>
              </a:rPr>
              <a:t> </a:t>
            </a:r>
            <a:r>
              <a:rPr lang="en-US" sz="2000" b="1" dirty="0" err="1" smtClean="0">
                <a:latin typeface="Comic Sans MS" pitchFamily="66" charset="0"/>
              </a:rPr>
              <a:t>tanahnya</a:t>
            </a:r>
            <a:r>
              <a:rPr lang="en-US" sz="2000" b="1" dirty="0" smtClean="0">
                <a:latin typeface="Comic Sans MS" pitchFamily="66" charset="0"/>
              </a:rPr>
              <a:t> </a:t>
            </a:r>
            <a:r>
              <a:rPr lang="en-US" sz="2000" b="1" dirty="0" err="1" smtClean="0">
                <a:latin typeface="Comic Sans MS" pitchFamily="66" charset="0"/>
              </a:rPr>
              <a:t>miskin</a:t>
            </a:r>
            <a:r>
              <a:rPr lang="en-US" sz="2000" b="1" dirty="0" smtClean="0">
                <a:latin typeface="Comic Sans MS" pitchFamily="66" charset="0"/>
              </a:rPr>
              <a:t> </a:t>
            </a:r>
            <a:r>
              <a:rPr lang="en-US" sz="2000" b="1" dirty="0" err="1" smtClean="0">
                <a:latin typeface="Comic Sans MS" pitchFamily="66" charset="0"/>
              </a:rPr>
              <a:t>tapi</a:t>
            </a:r>
            <a:r>
              <a:rPr lang="en-US" sz="2000" b="1" dirty="0" smtClean="0">
                <a:latin typeface="Comic Sans MS" pitchFamily="66" charset="0"/>
              </a:rPr>
              <a:t> </a:t>
            </a:r>
            <a:r>
              <a:rPr lang="en-US" sz="2000" b="1" dirty="0" err="1" smtClean="0">
                <a:latin typeface="Comic Sans MS" pitchFamily="66" charset="0"/>
              </a:rPr>
              <a:t>mampu</a:t>
            </a:r>
            <a:r>
              <a:rPr lang="en-US" sz="2000" b="1" dirty="0" smtClean="0">
                <a:latin typeface="Comic Sans MS" pitchFamily="66" charset="0"/>
              </a:rPr>
              <a:t> </a:t>
            </a:r>
            <a:r>
              <a:rPr lang="en-US" sz="2000" b="1" dirty="0" err="1" smtClean="0">
                <a:latin typeface="Comic Sans MS" pitchFamily="66" charset="0"/>
              </a:rPr>
              <a:t>mendukung</a:t>
            </a:r>
            <a:r>
              <a:rPr lang="en-US" sz="2000" b="1" dirty="0" smtClean="0">
                <a:latin typeface="Comic Sans MS" pitchFamily="66" charset="0"/>
              </a:rPr>
              <a:t> </a:t>
            </a:r>
            <a:r>
              <a:rPr lang="en-US" sz="2000" b="1" dirty="0" err="1" smtClean="0">
                <a:latin typeface="Comic Sans MS" pitchFamily="66" charset="0"/>
              </a:rPr>
              <a:t>kehidupan</a:t>
            </a:r>
            <a:r>
              <a:rPr lang="en-US" sz="2000" b="1" dirty="0" smtClean="0">
                <a:latin typeface="Comic Sans MS" pitchFamily="66" charset="0"/>
              </a:rPr>
              <a:t> </a:t>
            </a:r>
            <a:r>
              <a:rPr lang="en-US" sz="2000" b="1" dirty="0" err="1" smtClean="0">
                <a:latin typeface="Comic Sans MS" pitchFamily="66" charset="0"/>
              </a:rPr>
              <a:t>tegakan</a:t>
            </a:r>
            <a:r>
              <a:rPr lang="en-US" sz="2000" b="1" dirty="0" smtClean="0">
                <a:latin typeface="Comic Sans MS" pitchFamily="66" charset="0"/>
              </a:rPr>
              <a:t> </a:t>
            </a:r>
            <a:r>
              <a:rPr lang="en-US" sz="2000" b="1" dirty="0" err="1" smtClean="0">
                <a:latin typeface="Comic Sans MS" pitchFamily="66" charset="0"/>
              </a:rPr>
              <a:t>hutan</a:t>
            </a:r>
            <a:r>
              <a:rPr lang="en-US" sz="2000" b="1" dirty="0" smtClean="0">
                <a:latin typeface="Comic Sans MS" pitchFamily="66" charset="0"/>
              </a:rPr>
              <a:t> </a:t>
            </a:r>
            <a:r>
              <a:rPr lang="en-US" sz="2000" b="1" dirty="0" err="1" smtClean="0">
                <a:latin typeface="Comic Sans MS" pitchFamily="66" charset="0"/>
              </a:rPr>
              <a:t>di</a:t>
            </a:r>
            <a:r>
              <a:rPr lang="en-US" sz="2000" b="1" dirty="0" smtClean="0">
                <a:latin typeface="Comic Sans MS" pitchFamily="66" charset="0"/>
              </a:rPr>
              <a:t> </a:t>
            </a:r>
            <a:r>
              <a:rPr lang="en-US" sz="2000" b="1" dirty="0" err="1" smtClean="0">
                <a:latin typeface="Comic Sans MS" pitchFamily="66" charset="0"/>
              </a:rPr>
              <a:t>atasnya</a:t>
            </a:r>
            <a:r>
              <a:rPr lang="en-US" sz="2000" b="1" dirty="0" smtClean="0">
                <a:latin typeface="Comic Sans MS" pitchFamily="66" charset="0"/>
              </a:rPr>
              <a:t> </a:t>
            </a:r>
            <a:r>
              <a:rPr lang="en-US" sz="2000" b="1" dirty="0" smtClean="0">
                <a:solidFill>
                  <a:srgbClr val="36DA20"/>
                </a:solidFill>
                <a:latin typeface="Comic Sans MS" pitchFamily="66" charset="0"/>
                <a:sym typeface="Wingdings" pitchFamily="2" charset="2"/>
              </a:rPr>
              <a:t></a:t>
            </a:r>
            <a:r>
              <a:rPr lang="en-US" sz="2000" b="1" dirty="0" smtClean="0">
                <a:latin typeface="Comic Sans MS" pitchFamily="66" charset="0"/>
                <a:sym typeface="Wingdings" pitchFamily="2" charset="2"/>
              </a:rPr>
              <a:t> </a:t>
            </a:r>
            <a:r>
              <a:rPr lang="en-US" sz="2000" b="1" dirty="0" err="1" smtClean="0">
                <a:latin typeface="Comic Sans MS" pitchFamily="66" charset="0"/>
              </a:rPr>
              <a:t>adanya</a:t>
            </a:r>
            <a:r>
              <a:rPr lang="en-US" sz="2000" b="1" dirty="0" smtClean="0">
                <a:latin typeface="Comic Sans MS" pitchFamily="66" charset="0"/>
              </a:rPr>
              <a:t> “</a:t>
            </a:r>
            <a:r>
              <a:rPr lang="en-US" sz="2000" b="1" dirty="0" err="1" smtClean="0">
                <a:latin typeface="Comic Sans MS" pitchFamily="66" charset="0"/>
              </a:rPr>
              <a:t>daur</a:t>
            </a:r>
            <a:r>
              <a:rPr lang="en-US" sz="2000" b="1" dirty="0" smtClean="0">
                <a:latin typeface="Comic Sans MS" pitchFamily="66" charset="0"/>
              </a:rPr>
              <a:t> </a:t>
            </a:r>
            <a:r>
              <a:rPr lang="en-US" sz="2000" b="1" dirty="0" err="1" smtClean="0">
                <a:latin typeface="Comic Sans MS" pitchFamily="66" charset="0"/>
              </a:rPr>
              <a:t>hara</a:t>
            </a:r>
            <a:r>
              <a:rPr lang="en-US" sz="2000" b="1" dirty="0" smtClean="0">
                <a:latin typeface="Comic Sans MS" pitchFamily="66" charset="0"/>
              </a:rPr>
              <a:t> yang </a:t>
            </a:r>
            <a:r>
              <a:rPr lang="en-US" sz="2000" b="1" dirty="0" err="1" smtClean="0">
                <a:latin typeface="Comic Sans MS" pitchFamily="66" charset="0"/>
              </a:rPr>
              <a:t>tertutup</a:t>
            </a:r>
            <a:r>
              <a:rPr lang="en-US" sz="2000" b="1" dirty="0" smtClean="0">
                <a:latin typeface="Comic Sans MS" pitchFamily="66" charset="0"/>
              </a:rPr>
              <a:t>”.</a:t>
            </a:r>
          </a:p>
          <a:p>
            <a:pPr eaLnBrk="1" hangingPunct="1">
              <a:lnSpc>
                <a:spcPct val="80000"/>
              </a:lnSpc>
              <a:buFontTx/>
              <a:buNone/>
              <a:defRPr/>
            </a:pPr>
            <a:endParaRPr lang="en-US" sz="2000" b="1" dirty="0" smtClean="0">
              <a:latin typeface="Comic Sans MS" pitchFamily="66" charset="0"/>
            </a:endParaRPr>
          </a:p>
          <a:p>
            <a:pPr eaLnBrk="1" hangingPunct="1">
              <a:lnSpc>
                <a:spcPct val="80000"/>
              </a:lnSpc>
              <a:buFontTx/>
              <a:buNone/>
              <a:defRPr/>
            </a:pPr>
            <a:r>
              <a:rPr lang="en-US" sz="2000" b="1" dirty="0" smtClean="0">
                <a:solidFill>
                  <a:srgbClr val="36DA20"/>
                </a:solidFill>
                <a:latin typeface="Comic Sans MS" pitchFamily="66" charset="0"/>
              </a:rPr>
              <a:t>*	</a:t>
            </a:r>
            <a:r>
              <a:rPr lang="en-US" sz="2000" b="1" dirty="0" err="1" smtClean="0">
                <a:latin typeface="Comic Sans MS" pitchFamily="66" charset="0"/>
              </a:rPr>
              <a:t>Apabila</a:t>
            </a:r>
            <a:r>
              <a:rPr lang="en-US" sz="2000" b="1" dirty="0" smtClean="0">
                <a:latin typeface="Comic Sans MS" pitchFamily="66" charset="0"/>
              </a:rPr>
              <a:t> </a:t>
            </a:r>
            <a:r>
              <a:rPr lang="en-US" sz="2000" b="1" dirty="0" err="1" smtClean="0">
                <a:latin typeface="Comic Sans MS" pitchFamily="66" charset="0"/>
              </a:rPr>
              <a:t>daur</a:t>
            </a:r>
            <a:r>
              <a:rPr lang="en-US" sz="2000" b="1" dirty="0" smtClean="0">
                <a:latin typeface="Comic Sans MS" pitchFamily="66" charset="0"/>
              </a:rPr>
              <a:t> yang </a:t>
            </a:r>
            <a:r>
              <a:rPr lang="en-US" sz="2000" b="1" dirty="0" err="1" smtClean="0">
                <a:latin typeface="Comic Sans MS" pitchFamily="66" charset="0"/>
              </a:rPr>
              <a:t>tertutup</a:t>
            </a:r>
            <a:r>
              <a:rPr lang="en-US" sz="2000" b="1" dirty="0" smtClean="0">
                <a:latin typeface="Comic Sans MS" pitchFamily="66" charset="0"/>
              </a:rPr>
              <a:t> </a:t>
            </a:r>
            <a:r>
              <a:rPr lang="en-US" sz="2000" b="1" dirty="0" err="1" smtClean="0">
                <a:latin typeface="Comic Sans MS" pitchFamily="66" charset="0"/>
              </a:rPr>
              <a:t>ini</a:t>
            </a:r>
            <a:r>
              <a:rPr lang="en-US" sz="2000" b="1" dirty="0" smtClean="0">
                <a:latin typeface="Comic Sans MS" pitchFamily="66" charset="0"/>
              </a:rPr>
              <a:t> </a:t>
            </a:r>
            <a:r>
              <a:rPr lang="en-US" sz="2000" b="1" dirty="0" err="1" smtClean="0">
                <a:latin typeface="Comic Sans MS" pitchFamily="66" charset="0"/>
              </a:rPr>
              <a:t>terputus</a:t>
            </a:r>
            <a:r>
              <a:rPr lang="en-US" sz="2000" b="1" dirty="0" smtClean="0">
                <a:latin typeface="Comic Sans MS" pitchFamily="66" charset="0"/>
              </a:rPr>
              <a:t>, </a:t>
            </a:r>
            <a:r>
              <a:rPr lang="en-US" sz="2000" b="1" dirty="0" err="1" smtClean="0">
                <a:latin typeface="Comic Sans MS" pitchFamily="66" charset="0"/>
              </a:rPr>
              <a:t>misal</a:t>
            </a:r>
            <a:r>
              <a:rPr lang="en-US" sz="2000" b="1" dirty="0" smtClean="0">
                <a:latin typeface="Comic Sans MS" pitchFamily="66" charset="0"/>
              </a:rPr>
              <a:t> </a:t>
            </a:r>
            <a:r>
              <a:rPr lang="en-US" sz="2000" b="1" dirty="0" err="1" smtClean="0">
                <a:latin typeface="Comic Sans MS" pitchFamily="66" charset="0"/>
              </a:rPr>
              <a:t>dengan</a:t>
            </a:r>
            <a:r>
              <a:rPr lang="en-US" sz="2000" b="1" dirty="0" smtClean="0">
                <a:latin typeface="Comic Sans MS" pitchFamily="66" charset="0"/>
              </a:rPr>
              <a:t> </a:t>
            </a:r>
            <a:r>
              <a:rPr lang="en-US" sz="2000" b="1" dirty="0" err="1" smtClean="0">
                <a:latin typeface="Comic Sans MS" pitchFamily="66" charset="0"/>
              </a:rPr>
              <a:t>praktek</a:t>
            </a:r>
            <a:r>
              <a:rPr lang="en-US" sz="2000" b="1" dirty="0" smtClean="0">
                <a:latin typeface="Comic Sans MS" pitchFamily="66" charset="0"/>
              </a:rPr>
              <a:t> </a:t>
            </a:r>
            <a:r>
              <a:rPr lang="en-US" sz="2000" b="1" dirty="0" err="1" smtClean="0">
                <a:latin typeface="Comic Sans MS" pitchFamily="66" charset="0"/>
              </a:rPr>
              <a:t>penebangan</a:t>
            </a:r>
            <a:r>
              <a:rPr lang="en-US" sz="2000" b="1" dirty="0" smtClean="0">
                <a:latin typeface="Comic Sans MS" pitchFamily="66" charset="0"/>
              </a:rPr>
              <a:t> yang </a:t>
            </a:r>
            <a:r>
              <a:rPr lang="en-US" sz="2000" b="1" dirty="0" err="1" smtClean="0">
                <a:latin typeface="Comic Sans MS" pitchFamily="66" charset="0"/>
              </a:rPr>
              <a:t>tidak</a:t>
            </a:r>
            <a:r>
              <a:rPr lang="en-US" sz="2000" b="1" dirty="0" smtClean="0">
                <a:latin typeface="Comic Sans MS" pitchFamily="66" charset="0"/>
              </a:rPr>
              <a:t> </a:t>
            </a:r>
            <a:r>
              <a:rPr lang="en-US" sz="2000" b="1" dirty="0" err="1" smtClean="0">
                <a:latin typeface="Comic Sans MS" pitchFamily="66" charset="0"/>
              </a:rPr>
              <a:t>terencana</a:t>
            </a:r>
            <a:r>
              <a:rPr lang="en-US" sz="2000" b="1" dirty="0" smtClean="0">
                <a:latin typeface="Comic Sans MS" pitchFamily="66" charset="0"/>
              </a:rPr>
              <a:t> </a:t>
            </a:r>
            <a:r>
              <a:rPr lang="en-US" sz="2000" b="1" dirty="0" err="1" smtClean="0">
                <a:latin typeface="Comic Sans MS" pitchFamily="66" charset="0"/>
              </a:rPr>
              <a:t>dan</a:t>
            </a:r>
            <a:r>
              <a:rPr lang="en-US" sz="2000" b="1" dirty="0" smtClean="0">
                <a:latin typeface="Comic Sans MS" pitchFamily="66" charset="0"/>
              </a:rPr>
              <a:t> </a:t>
            </a:r>
            <a:r>
              <a:rPr lang="en-US" sz="2000" b="1" dirty="0" err="1" smtClean="0">
                <a:latin typeface="Comic Sans MS" pitchFamily="66" charset="0"/>
              </a:rPr>
              <a:t>tidak</a:t>
            </a:r>
            <a:r>
              <a:rPr lang="en-US" sz="2000" b="1" dirty="0" smtClean="0">
                <a:latin typeface="Comic Sans MS" pitchFamily="66" charset="0"/>
              </a:rPr>
              <a:t> </a:t>
            </a:r>
            <a:r>
              <a:rPr lang="en-US" sz="2000" b="1" dirty="0" err="1" smtClean="0">
                <a:latin typeface="Comic Sans MS" pitchFamily="66" charset="0"/>
              </a:rPr>
              <a:t>terkendali</a:t>
            </a:r>
            <a:r>
              <a:rPr lang="en-US" sz="2000" b="1" dirty="0" smtClean="0">
                <a:latin typeface="Comic Sans MS" pitchFamily="66" charset="0"/>
              </a:rPr>
              <a:t>, </a:t>
            </a:r>
            <a:r>
              <a:rPr lang="en-US" sz="2000" b="1" dirty="0" err="1" smtClean="0">
                <a:latin typeface="Comic Sans MS" pitchFamily="66" charset="0"/>
              </a:rPr>
              <a:t>maka</a:t>
            </a:r>
            <a:r>
              <a:rPr lang="en-US" sz="2000" b="1" dirty="0" smtClean="0">
                <a:latin typeface="Comic Sans MS" pitchFamily="66" charset="0"/>
              </a:rPr>
              <a:t> lama </a:t>
            </a:r>
            <a:r>
              <a:rPr lang="en-US" sz="2000" b="1" dirty="0" err="1" smtClean="0">
                <a:latin typeface="Comic Sans MS" pitchFamily="66" charset="0"/>
              </a:rPr>
              <a:t>kelamaan</a:t>
            </a:r>
            <a:r>
              <a:rPr lang="en-US" sz="2000" b="1" dirty="0" smtClean="0">
                <a:latin typeface="Comic Sans MS" pitchFamily="66" charset="0"/>
              </a:rPr>
              <a:t> </a:t>
            </a:r>
            <a:r>
              <a:rPr lang="en-US" sz="2000" b="1" dirty="0" err="1" smtClean="0">
                <a:latin typeface="Comic Sans MS" pitchFamily="66" charset="0"/>
              </a:rPr>
              <a:t>tingkat</a:t>
            </a:r>
            <a:r>
              <a:rPr lang="en-US" sz="2000" b="1" dirty="0" smtClean="0">
                <a:latin typeface="Comic Sans MS" pitchFamily="66" charset="0"/>
              </a:rPr>
              <a:t> </a:t>
            </a:r>
            <a:r>
              <a:rPr lang="en-US" sz="2000" b="1" dirty="0" err="1" smtClean="0">
                <a:latin typeface="Comic Sans MS" pitchFamily="66" charset="0"/>
              </a:rPr>
              <a:t>kesuburan</a:t>
            </a:r>
            <a:r>
              <a:rPr lang="en-US" sz="2000" b="1" dirty="0" smtClean="0">
                <a:latin typeface="Comic Sans MS" pitchFamily="66" charset="0"/>
              </a:rPr>
              <a:t> </a:t>
            </a:r>
            <a:r>
              <a:rPr lang="en-US" sz="2000" b="1" dirty="0" err="1" smtClean="0">
                <a:latin typeface="Comic Sans MS" pitchFamily="66" charset="0"/>
              </a:rPr>
              <a:t>tanah</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semakin</a:t>
            </a:r>
            <a:r>
              <a:rPr lang="en-US" sz="2000" b="1" dirty="0" smtClean="0">
                <a:latin typeface="Comic Sans MS" pitchFamily="66" charset="0"/>
              </a:rPr>
              <a:t> </a:t>
            </a:r>
            <a:r>
              <a:rPr lang="en-US" sz="2000" b="1" dirty="0" err="1" smtClean="0">
                <a:latin typeface="Comic Sans MS" pitchFamily="66" charset="0"/>
              </a:rPr>
              <a:t>berkurang</a:t>
            </a:r>
            <a:r>
              <a:rPr lang="en-US" sz="2000" b="1" dirty="0" smtClean="0">
                <a:latin typeface="Comic Sans MS" pitchFamily="66" charset="0"/>
              </a:rPr>
              <a:t>. </a:t>
            </a:r>
          </a:p>
          <a:p>
            <a:pPr eaLnBrk="1" hangingPunct="1">
              <a:lnSpc>
                <a:spcPct val="80000"/>
              </a:lnSpc>
              <a:buFontTx/>
              <a:buNone/>
              <a:defRPr/>
            </a:pPr>
            <a:endParaRPr lang="en-US" sz="2000" b="1" dirty="0" smtClean="0">
              <a:latin typeface="Comic Sans MS" pitchFamily="66" charset="0"/>
            </a:endParaRPr>
          </a:p>
          <a:p>
            <a:pPr eaLnBrk="1" hangingPunct="1">
              <a:lnSpc>
                <a:spcPct val="80000"/>
              </a:lnSpc>
              <a:buFont typeface="Arial" charset="0"/>
              <a:buChar char="•"/>
              <a:defRPr/>
            </a:pPr>
            <a:r>
              <a:rPr lang="en-US" sz="2000" b="1" dirty="0" err="1" smtClean="0">
                <a:latin typeface="Comic Sans MS" pitchFamily="66" charset="0"/>
              </a:rPr>
              <a:t>Terbukanya</a:t>
            </a:r>
            <a:r>
              <a:rPr lang="en-US" sz="2000" b="1" dirty="0" smtClean="0">
                <a:latin typeface="Comic Sans MS" pitchFamily="66" charset="0"/>
              </a:rPr>
              <a:t> </a:t>
            </a:r>
            <a:r>
              <a:rPr lang="en-US" sz="2000" b="1" dirty="0" err="1" smtClean="0">
                <a:latin typeface="Comic Sans MS" pitchFamily="66" charset="0"/>
              </a:rPr>
              <a:t>tanah</a:t>
            </a:r>
            <a:r>
              <a:rPr lang="en-US" sz="2000" b="1" dirty="0" smtClean="0">
                <a:latin typeface="Comic Sans MS" pitchFamily="66" charset="0"/>
              </a:rPr>
              <a:t>/</a:t>
            </a:r>
            <a:r>
              <a:rPr lang="en-US" sz="2000" b="1" dirty="0" err="1" smtClean="0">
                <a:latin typeface="Comic Sans MS" pitchFamily="66" charset="0"/>
              </a:rPr>
              <a:t>lahan</a:t>
            </a:r>
            <a:r>
              <a:rPr lang="en-US" sz="2000" b="1" dirty="0" smtClean="0">
                <a:latin typeface="Comic Sans MS" pitchFamily="66" charset="0"/>
              </a:rPr>
              <a:t> </a:t>
            </a:r>
            <a:r>
              <a:rPr lang="en-US" sz="2000" b="1" dirty="0" err="1" smtClean="0">
                <a:latin typeface="Comic Sans MS" pitchFamily="66" charset="0"/>
              </a:rPr>
              <a:t>hutan</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berpengaruh</a:t>
            </a:r>
            <a:r>
              <a:rPr lang="en-US" sz="2000" b="1" dirty="0" smtClean="0">
                <a:latin typeface="Comic Sans MS" pitchFamily="66" charset="0"/>
              </a:rPr>
              <a:t> </a:t>
            </a:r>
            <a:r>
              <a:rPr lang="en-US" sz="2000" b="1" dirty="0" err="1" smtClean="0">
                <a:latin typeface="Comic Sans MS" pitchFamily="66" charset="0"/>
              </a:rPr>
              <a:t>terhadap</a:t>
            </a:r>
            <a:r>
              <a:rPr lang="en-US" sz="2000" b="1" dirty="0" smtClean="0">
                <a:latin typeface="Comic Sans MS" pitchFamily="66" charset="0"/>
              </a:rPr>
              <a:t> </a:t>
            </a:r>
            <a:r>
              <a:rPr lang="en-US" sz="2000" b="1" dirty="0" err="1" smtClean="0">
                <a:latin typeface="Comic Sans MS" pitchFamily="66" charset="0"/>
              </a:rPr>
              <a:t>proses</a:t>
            </a:r>
            <a:r>
              <a:rPr lang="en-US" sz="2000" b="1" dirty="0" smtClean="0">
                <a:latin typeface="Comic Sans MS" pitchFamily="66" charset="0"/>
              </a:rPr>
              <a:t> </a:t>
            </a:r>
            <a:r>
              <a:rPr lang="en-US" sz="2000" b="1" dirty="0" err="1" smtClean="0">
                <a:latin typeface="Comic Sans MS" pitchFamily="66" charset="0"/>
              </a:rPr>
              <a:t>erosi</a:t>
            </a:r>
            <a:r>
              <a:rPr lang="en-US" sz="2000" b="1" dirty="0" smtClean="0">
                <a:latin typeface="Comic Sans MS" pitchFamily="66" charset="0"/>
              </a:rPr>
              <a:t>, </a:t>
            </a:r>
            <a:r>
              <a:rPr lang="en-US" sz="2000" b="1" dirty="0" err="1" smtClean="0">
                <a:latin typeface="Comic Sans MS" pitchFamily="66" charset="0"/>
              </a:rPr>
              <a:t>mikroklimat</a:t>
            </a:r>
            <a:r>
              <a:rPr lang="en-US" sz="2000" b="1" dirty="0" smtClean="0">
                <a:latin typeface="Comic Sans MS" pitchFamily="66" charset="0"/>
              </a:rPr>
              <a:t>, </a:t>
            </a:r>
            <a:r>
              <a:rPr lang="en-US" sz="2000" b="1" dirty="0" err="1" smtClean="0">
                <a:latin typeface="Comic Sans MS" pitchFamily="66" charset="0"/>
              </a:rPr>
              <a:t>kehidupan</a:t>
            </a:r>
            <a:r>
              <a:rPr lang="en-US" sz="2000" b="1" dirty="0" smtClean="0">
                <a:latin typeface="Comic Sans MS" pitchFamily="66" charset="0"/>
              </a:rPr>
              <a:t> </a:t>
            </a:r>
            <a:r>
              <a:rPr lang="en-US" sz="2000" b="1" dirty="0" err="1" smtClean="0">
                <a:latin typeface="Comic Sans MS" pitchFamily="66" charset="0"/>
              </a:rPr>
              <a:t>mikro</a:t>
            </a:r>
            <a:r>
              <a:rPr lang="en-US" sz="2000" b="1" dirty="0" smtClean="0">
                <a:latin typeface="Comic Sans MS" pitchFamily="66" charset="0"/>
              </a:rPr>
              <a:t> &amp; </a:t>
            </a:r>
            <a:r>
              <a:rPr lang="en-US" sz="2000" b="1" dirty="0" err="1" smtClean="0">
                <a:latin typeface="Comic Sans MS" pitchFamily="66" charset="0"/>
              </a:rPr>
              <a:t>makro</a:t>
            </a:r>
            <a:r>
              <a:rPr lang="en-US" sz="2000" b="1" dirty="0" smtClean="0">
                <a:latin typeface="Comic Sans MS" pitchFamily="66" charset="0"/>
              </a:rPr>
              <a:t> </a:t>
            </a:r>
            <a:r>
              <a:rPr lang="en-US" sz="2000" b="1" dirty="0" err="1" smtClean="0">
                <a:latin typeface="Comic Sans MS" pitchFamily="66" charset="0"/>
              </a:rPr>
              <a:t>organisme</a:t>
            </a:r>
            <a:r>
              <a:rPr lang="en-US" sz="2000" b="1" dirty="0" smtClean="0">
                <a:latin typeface="Comic Sans MS" pitchFamily="66" charset="0"/>
              </a:rPr>
              <a:t> </a:t>
            </a:r>
            <a:r>
              <a:rPr lang="en-US" sz="2000" b="1" dirty="0" err="1" smtClean="0">
                <a:latin typeface="Comic Sans MS" pitchFamily="66" charset="0"/>
              </a:rPr>
              <a:t>dalam</a:t>
            </a:r>
            <a:r>
              <a:rPr lang="en-US" sz="2000" b="1" dirty="0" smtClean="0">
                <a:latin typeface="Comic Sans MS" pitchFamily="66" charset="0"/>
              </a:rPr>
              <a:t> </a:t>
            </a:r>
            <a:r>
              <a:rPr lang="en-US" sz="2000" b="1" dirty="0" err="1" smtClean="0">
                <a:latin typeface="Comic Sans MS" pitchFamily="66" charset="0"/>
              </a:rPr>
              <a:t>tanah</a:t>
            </a:r>
            <a:r>
              <a:rPr lang="en-US" sz="2000" b="1" dirty="0" smtClean="0">
                <a:latin typeface="Comic Sans MS" pitchFamily="66" charset="0"/>
              </a:rPr>
              <a:t> yang </a:t>
            </a:r>
            <a:r>
              <a:rPr lang="en-US" sz="2000" b="1" dirty="0" err="1" smtClean="0">
                <a:latin typeface="Comic Sans MS" pitchFamily="66" charset="0"/>
              </a:rPr>
              <a:t>lebih</a:t>
            </a:r>
            <a:r>
              <a:rPr lang="en-US" sz="2000" b="1" dirty="0" smtClean="0">
                <a:latin typeface="Comic Sans MS" pitchFamily="66" charset="0"/>
              </a:rPr>
              <a:t> </a:t>
            </a:r>
            <a:r>
              <a:rPr lang="en-US" sz="2000" b="1" dirty="0" err="1" smtClean="0">
                <a:latin typeface="Comic Sans MS" pitchFamily="66" charset="0"/>
              </a:rPr>
              <a:t>jauh</a:t>
            </a:r>
            <a:r>
              <a:rPr lang="en-US" sz="2000" b="1" dirty="0" smtClean="0">
                <a:latin typeface="Comic Sans MS" pitchFamily="66" charset="0"/>
              </a:rPr>
              <a:t> </a:t>
            </a:r>
            <a:r>
              <a:rPr lang="en-US" sz="2000" b="1" dirty="0" err="1" smtClean="0">
                <a:latin typeface="Comic Sans MS" pitchFamily="66" charset="0"/>
              </a:rPr>
              <a:t>akan</a:t>
            </a:r>
            <a:r>
              <a:rPr lang="en-US" sz="2000" b="1" dirty="0" smtClean="0">
                <a:latin typeface="Comic Sans MS" pitchFamily="66" charset="0"/>
              </a:rPr>
              <a:t> </a:t>
            </a:r>
            <a:r>
              <a:rPr lang="en-US" sz="2000" b="1" dirty="0" err="1" smtClean="0">
                <a:latin typeface="Comic Sans MS" pitchFamily="66" charset="0"/>
              </a:rPr>
              <a:t>dapat</a:t>
            </a:r>
            <a:r>
              <a:rPr lang="en-US" sz="2000" b="1" dirty="0" smtClean="0">
                <a:latin typeface="Comic Sans MS" pitchFamily="66" charset="0"/>
              </a:rPr>
              <a:t> </a:t>
            </a:r>
            <a:r>
              <a:rPr lang="en-US" sz="2000" b="1" dirty="0" err="1" smtClean="0">
                <a:latin typeface="Comic Sans MS" pitchFamily="66" charset="0"/>
              </a:rPr>
              <a:t>berakibat</a:t>
            </a:r>
            <a:r>
              <a:rPr lang="en-US" sz="2000" b="1" dirty="0" smtClean="0">
                <a:latin typeface="Comic Sans MS" pitchFamily="66" charset="0"/>
              </a:rPr>
              <a:t> </a:t>
            </a:r>
            <a:r>
              <a:rPr lang="en-US" sz="2000" b="1" dirty="0" err="1" smtClean="0">
                <a:latin typeface="Comic Sans MS" pitchFamily="66" charset="0"/>
              </a:rPr>
              <a:t>pada</a:t>
            </a:r>
            <a:r>
              <a:rPr lang="en-US" sz="2000" b="1" dirty="0" smtClean="0">
                <a:latin typeface="Comic Sans MS" pitchFamily="66" charset="0"/>
              </a:rPr>
              <a:t> </a:t>
            </a:r>
            <a:r>
              <a:rPr lang="en-US" sz="2000" b="1" dirty="0" err="1" smtClean="0">
                <a:latin typeface="Comic Sans MS" pitchFamily="66" charset="0"/>
              </a:rPr>
              <a:t>penurunan</a:t>
            </a:r>
            <a:r>
              <a:rPr lang="en-US" sz="2000" b="1" dirty="0" smtClean="0">
                <a:latin typeface="Comic Sans MS" pitchFamily="66" charset="0"/>
              </a:rPr>
              <a:t> </a:t>
            </a:r>
            <a:r>
              <a:rPr lang="en-US" sz="2000" b="1" dirty="0" err="1" smtClean="0">
                <a:latin typeface="Comic Sans MS" pitchFamily="66" charset="0"/>
              </a:rPr>
              <a:t>produktivitas</a:t>
            </a:r>
            <a:r>
              <a:rPr lang="en-US" sz="2000" b="1" dirty="0" smtClean="0">
                <a:latin typeface="Comic Sans MS" pitchFamily="66" charset="0"/>
              </a:rPr>
              <a:t> </a:t>
            </a:r>
            <a:r>
              <a:rPr lang="en-US" sz="2000" b="1" dirty="0" err="1" smtClean="0">
                <a:latin typeface="Comic Sans MS" pitchFamily="66" charset="0"/>
              </a:rPr>
              <a:t>ekosistem</a:t>
            </a:r>
            <a:r>
              <a:rPr lang="en-US" sz="2000" b="1" dirty="0" smtClean="0">
                <a:latin typeface="Comic Sans MS" pitchFamily="66" charset="0"/>
              </a:rPr>
              <a:t>. </a:t>
            </a:r>
          </a:p>
          <a:p>
            <a:pPr eaLnBrk="1" hangingPunct="1">
              <a:lnSpc>
                <a:spcPct val="80000"/>
              </a:lnSpc>
              <a:buFont typeface="Arial" charset="0"/>
              <a:buChar char="•"/>
              <a:defRPr/>
            </a:pPr>
            <a:endParaRPr lang="en-US" sz="2000" dirty="0" smtClean="0">
              <a:latin typeface="Comic Sans MS" pitchFamily="66" charset="0"/>
            </a:endParaRPr>
          </a:p>
          <a:p>
            <a:pPr eaLnBrk="1" hangingPunct="1">
              <a:lnSpc>
                <a:spcPct val="80000"/>
              </a:lnSpc>
              <a:buFont typeface="Arial" charset="0"/>
              <a:buChar char="•"/>
              <a:defRPr/>
            </a:pPr>
            <a:endParaRPr lang="en-US" sz="1600" dirty="0" smtClean="0">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circle(in)">
                                      <p:cBhvr>
                                        <p:cTn id="7" dur="5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slide(fromBottom)">
                                      <p:cBhvr>
                                        <p:cTn id="12" dur="500"/>
                                        <p:tgtEl>
                                          <p:spTgt spid="307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0723">
                                            <p:txEl>
                                              <p:pRg st="2" end="2"/>
                                            </p:txEl>
                                          </p:spTgt>
                                        </p:tgtEl>
                                        <p:attrNameLst>
                                          <p:attrName>style.visibility</p:attrName>
                                        </p:attrNameLst>
                                      </p:cBhvr>
                                      <p:to>
                                        <p:strVal val="visible"/>
                                      </p:to>
                                    </p:set>
                                    <p:animEffect transition="in" filter="checkerboard(across)">
                                      <p:cBhvr>
                                        <p:cTn id="17" dur="500"/>
                                        <p:tgtEl>
                                          <p:spTgt spid="307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0723">
                                            <p:txEl>
                                              <p:pRg st="4" end="4"/>
                                            </p:txEl>
                                          </p:spTgt>
                                        </p:tgtEl>
                                        <p:attrNameLst>
                                          <p:attrName>style.visibility</p:attrName>
                                        </p:attrNameLst>
                                      </p:cBhvr>
                                      <p:to>
                                        <p:strVal val="visible"/>
                                      </p:to>
                                    </p:set>
                                    <p:animEffect transition="in" filter="randombar(horizontal)">
                                      <p:cBhvr>
                                        <p:cTn id="22" dur="500"/>
                                        <p:tgtEl>
                                          <p:spTgt spid="30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5" name="Rectangle 3"/>
          <p:cNvSpPr>
            <a:spLocks noGrp="1" noChangeArrowheads="1"/>
          </p:cNvSpPr>
          <p:nvPr>
            <p:ph type="body" idx="1"/>
          </p:nvPr>
        </p:nvSpPr>
        <p:spPr>
          <a:xfrm>
            <a:off x="785813" y="1500188"/>
            <a:ext cx="7400925" cy="4795837"/>
          </a:xfrm>
        </p:spPr>
        <p:txBody>
          <a:bodyPr/>
          <a:lstStyle/>
          <a:p>
            <a:pPr algn="just" eaLnBrk="1" hangingPunct="1">
              <a:lnSpc>
                <a:spcPct val="80000"/>
              </a:lnSpc>
              <a:buFont typeface="Wingdings" pitchFamily="2" charset="2"/>
              <a:buNone/>
              <a:defRPr/>
            </a:pPr>
            <a:r>
              <a:rPr lang="en-US" sz="2400" dirty="0" smtClean="0">
                <a:solidFill>
                  <a:srgbClr val="FFBC01"/>
                </a:solidFill>
                <a:latin typeface="Arial Black" pitchFamily="34" charset="0"/>
              </a:rPr>
              <a:t>~</a:t>
            </a:r>
            <a:r>
              <a:rPr lang="en-US" sz="2400" dirty="0" smtClean="0">
                <a:latin typeface="Arial Black" pitchFamily="34" charset="0"/>
              </a:rPr>
              <a:t>	</a:t>
            </a:r>
            <a:r>
              <a:rPr lang="en-US" sz="2200" b="1" dirty="0" err="1" smtClean="0">
                <a:latin typeface="Comic Sans MS" pitchFamily="66" charset="0"/>
              </a:rPr>
              <a:t>Menurut</a:t>
            </a:r>
            <a:r>
              <a:rPr lang="en-US" sz="2200" b="1" dirty="0" smtClean="0">
                <a:latin typeface="Comic Sans MS" pitchFamily="66" charset="0"/>
              </a:rPr>
              <a:t> Daniel, </a:t>
            </a:r>
            <a:r>
              <a:rPr lang="en-US" sz="2200" b="1" dirty="0" err="1" smtClean="0">
                <a:latin typeface="Comic Sans MS" pitchFamily="66" charset="0"/>
              </a:rPr>
              <a:t>dkk</a:t>
            </a:r>
            <a:r>
              <a:rPr lang="en-US" sz="2200" b="1" dirty="0" smtClean="0">
                <a:latin typeface="Comic Sans MS" pitchFamily="66" charset="0"/>
              </a:rPr>
              <a:t>., (1992), </a:t>
            </a:r>
            <a:r>
              <a:rPr lang="en-US" sz="2200" b="1" dirty="0" err="1" smtClean="0">
                <a:latin typeface="Comic Sans MS" pitchFamily="66" charset="0"/>
              </a:rPr>
              <a:t>setiap</a:t>
            </a:r>
            <a:r>
              <a:rPr lang="en-US" sz="2200" b="1" dirty="0" smtClean="0">
                <a:latin typeface="Comic Sans MS" pitchFamily="66" charset="0"/>
              </a:rPr>
              <a:t> </a:t>
            </a:r>
            <a:r>
              <a:rPr lang="en-US" sz="2200" b="1" dirty="0" err="1" smtClean="0">
                <a:latin typeface="Comic Sans MS" pitchFamily="66" charset="0"/>
              </a:rPr>
              <a:t>tindakan</a:t>
            </a:r>
            <a:r>
              <a:rPr lang="en-US" sz="2200" b="1" dirty="0" smtClean="0">
                <a:latin typeface="Comic Sans MS" pitchFamily="66" charset="0"/>
              </a:rPr>
              <a:t>/</a:t>
            </a:r>
            <a:r>
              <a:rPr lang="en-US" sz="2200" b="1" dirty="0" err="1" smtClean="0">
                <a:latin typeface="Comic Sans MS" pitchFamily="66" charset="0"/>
              </a:rPr>
              <a:t>teknik</a:t>
            </a:r>
            <a:r>
              <a:rPr lang="en-US" sz="2200" b="1" dirty="0" smtClean="0">
                <a:latin typeface="Comic Sans MS" pitchFamily="66" charset="0"/>
              </a:rPr>
              <a:t> </a:t>
            </a:r>
            <a:r>
              <a:rPr lang="en-US" sz="2200" b="1" dirty="0" err="1" smtClean="0">
                <a:latin typeface="Comic Sans MS" pitchFamily="66" charset="0"/>
              </a:rPr>
              <a:t>sivikultur</a:t>
            </a:r>
            <a:r>
              <a:rPr lang="en-US" sz="2200" b="1" dirty="0" smtClean="0">
                <a:latin typeface="Comic Sans MS" pitchFamily="66" charset="0"/>
              </a:rPr>
              <a:t>  </a:t>
            </a:r>
            <a:r>
              <a:rPr lang="en-US" sz="2200" b="1" dirty="0" err="1" smtClean="0">
                <a:latin typeface="Comic Sans MS" pitchFamily="66" charset="0"/>
              </a:rPr>
              <a:t>harus</a:t>
            </a:r>
            <a:r>
              <a:rPr lang="en-US" sz="2200" b="1" dirty="0" smtClean="0">
                <a:latin typeface="Comic Sans MS" pitchFamily="66" charset="0"/>
              </a:rPr>
              <a:t>  </a:t>
            </a:r>
            <a:r>
              <a:rPr lang="en-US" sz="2200" b="1" dirty="0" err="1" smtClean="0">
                <a:latin typeface="Comic Sans MS" pitchFamily="66" charset="0"/>
              </a:rPr>
              <a:t>dipilih</a:t>
            </a:r>
            <a:r>
              <a:rPr lang="en-US" sz="2200" b="1" dirty="0" smtClean="0">
                <a:latin typeface="Comic Sans MS" pitchFamily="66" charset="0"/>
              </a:rPr>
              <a:t> yang  </a:t>
            </a:r>
            <a:r>
              <a:rPr lang="en-US" sz="2200" b="1" dirty="0" err="1" smtClean="0">
                <a:latin typeface="Comic Sans MS" pitchFamily="66" charset="0"/>
              </a:rPr>
              <a:t>secara</a:t>
            </a:r>
            <a:r>
              <a:rPr lang="en-US" sz="2200" b="1" dirty="0" smtClean="0">
                <a:latin typeface="Comic Sans MS" pitchFamily="66" charset="0"/>
              </a:rPr>
              <a:t> </a:t>
            </a:r>
            <a:r>
              <a:rPr lang="en-US" sz="2200" b="1" dirty="0" err="1" smtClean="0">
                <a:latin typeface="Comic Sans MS" pitchFamily="66" charset="0"/>
              </a:rPr>
              <a:t>teknis</a:t>
            </a:r>
            <a:r>
              <a:rPr lang="en-US" sz="2200" b="1" dirty="0" smtClean="0">
                <a:latin typeface="Comic Sans MS" pitchFamily="66" charset="0"/>
              </a:rPr>
              <a:t> paling </a:t>
            </a:r>
            <a:r>
              <a:rPr lang="en-US" sz="2200" b="1" dirty="0" err="1" smtClean="0">
                <a:latin typeface="Comic Sans MS" pitchFamily="66" charset="0"/>
              </a:rPr>
              <a:t>baik</a:t>
            </a:r>
            <a:r>
              <a:rPr lang="en-US" sz="2200" b="1" dirty="0" smtClean="0">
                <a:latin typeface="Comic Sans MS" pitchFamily="66" charset="0"/>
              </a:rPr>
              <a:t> </a:t>
            </a:r>
            <a:r>
              <a:rPr lang="en-US" sz="2200" b="1" dirty="0" err="1" smtClean="0">
                <a:latin typeface="Comic Sans MS" pitchFamily="66" charset="0"/>
              </a:rPr>
              <a:t>dan</a:t>
            </a:r>
            <a:r>
              <a:rPr lang="en-US" sz="2200" b="1" dirty="0" smtClean="0">
                <a:latin typeface="Comic Sans MS" pitchFamily="66" charset="0"/>
              </a:rPr>
              <a:t> </a:t>
            </a:r>
            <a:r>
              <a:rPr lang="en-US" sz="2200" b="1" dirty="0" err="1" smtClean="0">
                <a:latin typeface="Comic Sans MS" pitchFamily="66" charset="0"/>
              </a:rPr>
              <a:t>secara</a:t>
            </a:r>
            <a:r>
              <a:rPr lang="en-US" sz="2200" b="1" dirty="0" smtClean="0">
                <a:latin typeface="Comic Sans MS" pitchFamily="66" charset="0"/>
              </a:rPr>
              <a:t>  </a:t>
            </a:r>
            <a:r>
              <a:rPr lang="en-US" sz="2200" b="1" dirty="0" err="1" smtClean="0">
                <a:latin typeface="Comic Sans MS" pitchFamily="66" charset="0"/>
              </a:rPr>
              <a:t>ekonomis</a:t>
            </a:r>
            <a:r>
              <a:rPr lang="en-US" sz="2200" b="1" dirty="0" smtClean="0">
                <a:latin typeface="Comic Sans MS" pitchFamily="66" charset="0"/>
              </a:rPr>
              <a:t>  paling  </a:t>
            </a:r>
            <a:r>
              <a:rPr lang="en-US" sz="2200" b="1" dirty="0" err="1" smtClean="0">
                <a:latin typeface="Comic Sans MS" pitchFamily="66" charset="0"/>
              </a:rPr>
              <a:t>menguntungkan</a:t>
            </a:r>
            <a:r>
              <a:rPr lang="en-US" sz="2200" b="1" dirty="0" smtClean="0">
                <a:latin typeface="Comic Sans MS" pitchFamily="66" charset="0"/>
              </a:rPr>
              <a:t>.</a:t>
            </a:r>
          </a:p>
          <a:p>
            <a:pPr algn="just" eaLnBrk="1" hangingPunct="1">
              <a:lnSpc>
                <a:spcPct val="80000"/>
              </a:lnSpc>
              <a:buFont typeface="Wingdings" pitchFamily="2" charset="2"/>
              <a:buNone/>
              <a:defRPr/>
            </a:pPr>
            <a:endParaRPr lang="en-US" sz="2200" b="1" dirty="0" smtClean="0">
              <a:latin typeface="Comic Sans MS" pitchFamily="66" charset="0"/>
            </a:endParaRPr>
          </a:p>
          <a:p>
            <a:pPr algn="just" eaLnBrk="1" hangingPunct="1">
              <a:lnSpc>
                <a:spcPct val="80000"/>
              </a:lnSpc>
              <a:buFont typeface="Wingdings" pitchFamily="2" charset="2"/>
              <a:buNone/>
              <a:defRPr/>
            </a:pPr>
            <a:r>
              <a:rPr lang="en-US" sz="2200" b="1" dirty="0" smtClean="0">
                <a:solidFill>
                  <a:srgbClr val="FFBC01"/>
                </a:solidFill>
                <a:latin typeface="Comic Sans MS" pitchFamily="66" charset="0"/>
              </a:rPr>
              <a:t>~</a:t>
            </a:r>
            <a:r>
              <a:rPr lang="en-US" sz="2200" b="1" dirty="0" smtClean="0">
                <a:latin typeface="Comic Sans MS" pitchFamily="66" charset="0"/>
              </a:rPr>
              <a:t>	</a:t>
            </a:r>
            <a:r>
              <a:rPr lang="en-US" sz="2200" b="1" dirty="0" err="1" smtClean="0">
                <a:latin typeface="Comic Sans MS" pitchFamily="66" charset="0"/>
              </a:rPr>
              <a:t>Tenik</a:t>
            </a:r>
            <a:r>
              <a:rPr lang="en-US" sz="2200" b="1" dirty="0" smtClean="0">
                <a:latin typeface="Comic Sans MS" pitchFamily="66" charset="0"/>
              </a:rPr>
              <a:t> </a:t>
            </a:r>
            <a:r>
              <a:rPr lang="en-US" sz="2200" b="1" dirty="0" err="1" smtClean="0">
                <a:latin typeface="Comic Sans MS" pitchFamily="66" charset="0"/>
              </a:rPr>
              <a:t>Silvikultur</a:t>
            </a:r>
            <a:r>
              <a:rPr lang="en-US" sz="2200" b="1" dirty="0" smtClean="0">
                <a:latin typeface="Comic Sans MS" pitchFamily="66" charset="0"/>
              </a:rPr>
              <a:t> </a:t>
            </a:r>
            <a:r>
              <a:rPr lang="en-US" sz="2200" b="1" dirty="0" err="1" smtClean="0">
                <a:latin typeface="Comic Sans MS" pitchFamily="66" charset="0"/>
              </a:rPr>
              <a:t>mempelajari</a:t>
            </a:r>
            <a:r>
              <a:rPr lang="en-US" sz="2200" b="1" dirty="0" smtClean="0">
                <a:latin typeface="Comic Sans MS" pitchFamily="66" charset="0"/>
              </a:rPr>
              <a:t> dan </a:t>
            </a:r>
            <a:r>
              <a:rPr lang="en-US" sz="2200" b="1" dirty="0" err="1" smtClean="0">
                <a:latin typeface="Comic Sans MS" pitchFamily="66" charset="0"/>
              </a:rPr>
              <a:t>mengembangkan</a:t>
            </a:r>
            <a:r>
              <a:rPr lang="en-US" sz="2200" b="1" dirty="0" smtClean="0">
                <a:latin typeface="Comic Sans MS" pitchFamily="66" charset="0"/>
              </a:rPr>
              <a:t> </a:t>
            </a:r>
            <a:r>
              <a:rPr lang="en-US" sz="2200" b="1" dirty="0" err="1" smtClean="0">
                <a:latin typeface="Comic Sans MS" pitchFamily="66" charset="0"/>
              </a:rPr>
              <a:t>berbagai</a:t>
            </a:r>
            <a:r>
              <a:rPr lang="en-US" sz="2200" b="1" dirty="0" smtClean="0">
                <a:latin typeface="Comic Sans MS" pitchFamily="66" charset="0"/>
              </a:rPr>
              <a:t>  </a:t>
            </a:r>
            <a:r>
              <a:rPr lang="en-US" sz="2200" b="1" dirty="0" err="1" smtClean="0">
                <a:latin typeface="Comic Sans MS" pitchFamily="66" charset="0"/>
              </a:rPr>
              <a:t>teknik</a:t>
            </a:r>
            <a:r>
              <a:rPr lang="en-US" sz="2200" b="1" dirty="0" smtClean="0">
                <a:latin typeface="Comic Sans MS" pitchFamily="66" charset="0"/>
              </a:rPr>
              <a:t> </a:t>
            </a:r>
            <a:r>
              <a:rPr lang="en-US" sz="2200" b="1" dirty="0" err="1" smtClean="0">
                <a:latin typeface="Comic Sans MS" pitchFamily="66" charset="0"/>
              </a:rPr>
              <a:t>budidaya</a:t>
            </a:r>
            <a:r>
              <a:rPr lang="en-US" sz="2200" b="1" dirty="0" smtClean="0">
                <a:latin typeface="Comic Sans MS" pitchFamily="66" charset="0"/>
              </a:rPr>
              <a:t>  </a:t>
            </a:r>
            <a:r>
              <a:rPr lang="en-US" sz="2200" b="1" dirty="0" err="1" smtClean="0">
                <a:latin typeface="Comic Sans MS" pitchFamily="66" charset="0"/>
              </a:rPr>
              <a:t>tanaman</a:t>
            </a:r>
            <a:r>
              <a:rPr lang="en-US" sz="2200" b="1" dirty="0" smtClean="0">
                <a:latin typeface="Comic Sans MS" pitchFamily="66" charset="0"/>
              </a:rPr>
              <a:t>  </a:t>
            </a:r>
            <a:r>
              <a:rPr lang="en-US" sz="2200" b="1" dirty="0" err="1" smtClean="0">
                <a:latin typeface="Comic Sans MS" pitchFamily="66" charset="0"/>
              </a:rPr>
              <a:t>kehutanan</a:t>
            </a:r>
            <a:r>
              <a:rPr lang="en-US" sz="2200" b="1" dirty="0" smtClean="0">
                <a:latin typeface="Comic Sans MS" pitchFamily="66" charset="0"/>
              </a:rPr>
              <a:t> </a:t>
            </a:r>
            <a:r>
              <a:rPr lang="en-US" sz="2200" b="1" dirty="0" err="1" smtClean="0">
                <a:latin typeface="Comic Sans MS" pitchFamily="66" charset="0"/>
              </a:rPr>
              <a:t>mulai</a:t>
            </a:r>
            <a:r>
              <a:rPr lang="en-US" sz="2200" b="1" dirty="0" smtClean="0">
                <a:latin typeface="Comic Sans MS" pitchFamily="66" charset="0"/>
              </a:rPr>
              <a:t>  </a:t>
            </a:r>
            <a:r>
              <a:rPr lang="en-US" sz="2200" b="1" dirty="0" err="1" smtClean="0">
                <a:latin typeface="Comic Sans MS" pitchFamily="66" charset="0"/>
              </a:rPr>
              <a:t>dari</a:t>
            </a:r>
            <a:r>
              <a:rPr lang="en-US" sz="2200" b="1" dirty="0" smtClean="0">
                <a:latin typeface="Comic Sans MS" pitchFamily="66" charset="0"/>
              </a:rPr>
              <a:t>  </a:t>
            </a:r>
            <a:r>
              <a:rPr lang="en-US" sz="2200" b="1" dirty="0" err="1" smtClean="0">
                <a:latin typeface="Comic Sans MS" pitchFamily="66" charset="0"/>
              </a:rPr>
              <a:t>teknik</a:t>
            </a:r>
            <a:r>
              <a:rPr lang="en-US" sz="2200" b="1" dirty="0" smtClean="0">
                <a:latin typeface="Comic Sans MS" pitchFamily="66" charset="0"/>
              </a:rPr>
              <a:t>  </a:t>
            </a:r>
            <a:r>
              <a:rPr lang="en-US" sz="2200" b="1" dirty="0" err="1" smtClean="0">
                <a:latin typeface="Comic Sans MS" pitchFamily="66" charset="0"/>
              </a:rPr>
              <a:t>perbenihan</a:t>
            </a:r>
            <a:r>
              <a:rPr lang="en-US" sz="2200" b="1" dirty="0" smtClean="0">
                <a:latin typeface="Comic Sans MS" pitchFamily="66" charset="0"/>
              </a:rPr>
              <a:t>, </a:t>
            </a:r>
            <a:r>
              <a:rPr lang="en-US" sz="2200" b="1" dirty="0" err="1" smtClean="0">
                <a:latin typeface="Comic Sans MS" pitchFamily="66" charset="0"/>
              </a:rPr>
              <a:t>persemaian</a:t>
            </a:r>
            <a:r>
              <a:rPr lang="en-US" sz="2200" b="1" dirty="0" smtClean="0">
                <a:latin typeface="Comic Sans MS" pitchFamily="66" charset="0"/>
              </a:rPr>
              <a:t>,  </a:t>
            </a:r>
            <a:r>
              <a:rPr lang="en-US" sz="2200" b="1" dirty="0" err="1" smtClean="0">
                <a:latin typeface="Comic Sans MS" pitchFamily="66" charset="0"/>
              </a:rPr>
              <a:t>penanaman</a:t>
            </a:r>
            <a:r>
              <a:rPr lang="en-US" sz="2200" b="1" dirty="0" smtClean="0">
                <a:latin typeface="Comic Sans MS" pitchFamily="66" charset="0"/>
              </a:rPr>
              <a:t>  </a:t>
            </a:r>
            <a:r>
              <a:rPr lang="en-US" sz="2200" b="1" dirty="0" err="1" smtClean="0">
                <a:latin typeface="Comic Sans MS" pitchFamily="66" charset="0"/>
              </a:rPr>
              <a:t>di</a:t>
            </a:r>
            <a:r>
              <a:rPr lang="en-US" sz="2200" b="1" dirty="0" smtClean="0">
                <a:latin typeface="Comic Sans MS" pitchFamily="66" charset="0"/>
              </a:rPr>
              <a:t>  </a:t>
            </a:r>
            <a:r>
              <a:rPr lang="en-US" sz="2200" b="1" dirty="0" err="1" smtClean="0">
                <a:latin typeface="Comic Sans MS" pitchFamily="66" charset="0"/>
              </a:rPr>
              <a:t>lapangan</a:t>
            </a:r>
            <a:r>
              <a:rPr lang="en-US" sz="2200" b="1" dirty="0" smtClean="0">
                <a:latin typeface="Comic Sans MS" pitchFamily="66" charset="0"/>
              </a:rPr>
              <a:t>,  </a:t>
            </a:r>
            <a:r>
              <a:rPr lang="en-US" sz="2200" b="1" dirty="0" err="1" smtClean="0">
                <a:latin typeface="Comic Sans MS" pitchFamily="66" charset="0"/>
              </a:rPr>
              <a:t>pemeliharaan</a:t>
            </a:r>
            <a:r>
              <a:rPr lang="en-US" sz="2200" b="1" dirty="0" smtClean="0">
                <a:latin typeface="Comic Sans MS" pitchFamily="66" charset="0"/>
              </a:rPr>
              <a:t>   </a:t>
            </a:r>
            <a:r>
              <a:rPr lang="en-US" sz="2200" b="1" dirty="0" err="1" smtClean="0">
                <a:latin typeface="Comic Sans MS" pitchFamily="66" charset="0"/>
              </a:rPr>
              <a:t>sampai</a:t>
            </a:r>
            <a:r>
              <a:rPr lang="en-US" sz="2200" b="1" dirty="0" smtClean="0">
                <a:latin typeface="Comic Sans MS" pitchFamily="66" charset="0"/>
              </a:rPr>
              <a:t> </a:t>
            </a:r>
            <a:r>
              <a:rPr lang="en-US" sz="2200" b="1" dirty="0" err="1" smtClean="0">
                <a:latin typeface="Comic Sans MS" pitchFamily="66" charset="0"/>
              </a:rPr>
              <a:t>dengan</a:t>
            </a:r>
            <a:r>
              <a:rPr lang="en-US" sz="2200" b="1" dirty="0" smtClean="0">
                <a:latin typeface="Comic Sans MS" pitchFamily="66" charset="0"/>
              </a:rPr>
              <a:t>  </a:t>
            </a:r>
            <a:r>
              <a:rPr lang="en-US" sz="2200" b="1" dirty="0" err="1" smtClean="0">
                <a:latin typeface="Comic Sans MS" pitchFamily="66" charset="0"/>
              </a:rPr>
              <a:t>pohon</a:t>
            </a:r>
            <a:r>
              <a:rPr lang="en-US" sz="2200" b="1" dirty="0" smtClean="0">
                <a:latin typeface="Comic Sans MS" pitchFamily="66" charset="0"/>
              </a:rPr>
              <a:t>  </a:t>
            </a:r>
            <a:r>
              <a:rPr lang="en-US" sz="2200" b="1" dirty="0" err="1" smtClean="0">
                <a:latin typeface="Comic Sans MS" pitchFamily="66" charset="0"/>
              </a:rPr>
              <a:t>siap</a:t>
            </a:r>
            <a:r>
              <a:rPr lang="en-US" sz="2200" b="1" dirty="0" smtClean="0">
                <a:latin typeface="Comic Sans MS" pitchFamily="66" charset="0"/>
              </a:rPr>
              <a:t>  </a:t>
            </a:r>
            <a:r>
              <a:rPr lang="en-US" sz="2200" b="1" dirty="0" err="1" smtClean="0">
                <a:latin typeface="Comic Sans MS" pitchFamily="66" charset="0"/>
              </a:rPr>
              <a:t>untuk</a:t>
            </a:r>
            <a:r>
              <a:rPr lang="en-US" sz="2200" b="1" dirty="0" smtClean="0">
                <a:latin typeface="Comic Sans MS" pitchFamily="66" charset="0"/>
              </a:rPr>
              <a:t> </a:t>
            </a:r>
            <a:r>
              <a:rPr lang="en-US" sz="2200" b="1" dirty="0" err="1" smtClean="0">
                <a:latin typeface="Comic Sans MS" pitchFamily="66" charset="0"/>
              </a:rPr>
              <a:t>dipanen</a:t>
            </a:r>
            <a:r>
              <a:rPr lang="en-US" sz="2200" b="1" dirty="0" smtClean="0">
                <a:latin typeface="Comic Sans MS" pitchFamily="66" charset="0"/>
              </a:rPr>
              <a:t>,  </a:t>
            </a:r>
            <a:r>
              <a:rPr lang="en-US" sz="2200" b="1" dirty="0" err="1" smtClean="0">
                <a:latin typeface="Comic Sans MS" pitchFamily="66" charset="0"/>
              </a:rPr>
              <a:t>serta</a:t>
            </a:r>
            <a:r>
              <a:rPr lang="en-US" sz="2200" b="1" dirty="0" smtClean="0">
                <a:latin typeface="Comic Sans MS" pitchFamily="66" charset="0"/>
              </a:rPr>
              <a:t>  </a:t>
            </a:r>
            <a:r>
              <a:rPr lang="en-US" sz="2200" b="1" dirty="0" err="1" smtClean="0">
                <a:latin typeface="Comic Sans MS" pitchFamily="66" charset="0"/>
              </a:rPr>
              <a:t>teknik</a:t>
            </a:r>
            <a:r>
              <a:rPr lang="en-US" sz="2200" b="1" dirty="0" smtClean="0">
                <a:latin typeface="Comic Sans MS" pitchFamily="66" charset="0"/>
              </a:rPr>
              <a:t>  </a:t>
            </a:r>
            <a:r>
              <a:rPr lang="en-US" sz="2200" b="1" dirty="0" err="1" smtClean="0">
                <a:latin typeface="Comic Sans MS" pitchFamily="66" charset="0"/>
              </a:rPr>
              <a:t>penanaman</a:t>
            </a:r>
            <a:r>
              <a:rPr lang="en-US" sz="2200" b="1" dirty="0" smtClean="0">
                <a:latin typeface="Comic Sans MS" pitchFamily="66" charset="0"/>
              </a:rPr>
              <a:t> </a:t>
            </a:r>
            <a:r>
              <a:rPr lang="en-US" sz="2200" b="1" dirty="0" err="1" smtClean="0">
                <a:latin typeface="Comic Sans MS" pitchFamily="66" charset="0"/>
              </a:rPr>
              <a:t>kembali</a:t>
            </a:r>
            <a:r>
              <a:rPr lang="en-US" sz="2200" b="1" dirty="0" smtClean="0">
                <a:latin typeface="Comic Sans MS" pitchFamily="66" charset="0"/>
              </a:rPr>
              <a:t> </a:t>
            </a:r>
            <a:r>
              <a:rPr lang="en-US" sz="2200" b="1" dirty="0" err="1" smtClean="0">
                <a:latin typeface="Comic Sans MS" pitchFamily="66" charset="0"/>
              </a:rPr>
              <a:t>setelah</a:t>
            </a:r>
            <a:r>
              <a:rPr lang="en-US" sz="2200" b="1" dirty="0" smtClean="0">
                <a:latin typeface="Comic Sans MS" pitchFamily="66" charset="0"/>
              </a:rPr>
              <a:t> </a:t>
            </a:r>
            <a:r>
              <a:rPr lang="en-US" sz="2200" b="1" dirty="0" err="1" smtClean="0">
                <a:latin typeface="Comic Sans MS" pitchFamily="66" charset="0"/>
              </a:rPr>
              <a:t>pemanenan</a:t>
            </a:r>
            <a:r>
              <a:rPr lang="en-US" sz="2200" b="1" dirty="0" smtClean="0">
                <a:latin typeface="Comic Sans MS" pitchFamily="66" charset="0"/>
              </a:rPr>
              <a:t>. </a:t>
            </a:r>
          </a:p>
          <a:p>
            <a:pPr algn="just" eaLnBrk="1" hangingPunct="1">
              <a:lnSpc>
                <a:spcPct val="80000"/>
              </a:lnSpc>
              <a:buFont typeface="Wingdings" pitchFamily="2" charset="2"/>
              <a:buNone/>
              <a:defRPr/>
            </a:pPr>
            <a:endParaRPr lang="en-US" sz="2200" b="1" dirty="0" smtClean="0">
              <a:latin typeface="Comic Sans MS" pitchFamily="66" charset="0"/>
            </a:endParaRPr>
          </a:p>
          <a:p>
            <a:pPr algn="just" eaLnBrk="1" hangingPunct="1">
              <a:lnSpc>
                <a:spcPct val="80000"/>
              </a:lnSpc>
              <a:buFont typeface="Wingdings" pitchFamily="2" charset="2"/>
              <a:buNone/>
              <a:defRPr/>
            </a:pPr>
            <a:r>
              <a:rPr lang="en-US" sz="2200" b="1" dirty="0" smtClean="0">
                <a:solidFill>
                  <a:srgbClr val="FFBC01"/>
                </a:solidFill>
                <a:latin typeface="Comic Sans MS" pitchFamily="66" charset="0"/>
              </a:rPr>
              <a:t>~</a:t>
            </a:r>
            <a:r>
              <a:rPr lang="en-US" sz="2200" b="1" dirty="0" smtClean="0">
                <a:latin typeface="Comic Sans MS" pitchFamily="66" charset="0"/>
              </a:rPr>
              <a:t>	</a:t>
            </a:r>
            <a:r>
              <a:rPr lang="en-US" sz="2200" b="1" dirty="0" err="1" smtClean="0">
                <a:latin typeface="Comic Sans MS" pitchFamily="66" charset="0"/>
              </a:rPr>
              <a:t>Menurut</a:t>
            </a:r>
            <a:r>
              <a:rPr lang="en-US" sz="2200" b="1" dirty="0" smtClean="0">
                <a:latin typeface="Comic Sans MS" pitchFamily="66" charset="0"/>
              </a:rPr>
              <a:t> Daniel, </a:t>
            </a:r>
            <a:r>
              <a:rPr lang="en-US" sz="2200" b="1" dirty="0" err="1" smtClean="0">
                <a:latin typeface="Comic Sans MS" pitchFamily="66" charset="0"/>
              </a:rPr>
              <a:t>dkk</a:t>
            </a:r>
            <a:r>
              <a:rPr lang="en-US" sz="2200" b="1" dirty="0" smtClean="0">
                <a:latin typeface="Comic Sans MS" pitchFamily="66" charset="0"/>
              </a:rPr>
              <a:t>., (1992), </a:t>
            </a:r>
            <a:r>
              <a:rPr lang="en-US" sz="2200" b="1" dirty="0" err="1" smtClean="0">
                <a:latin typeface="Comic Sans MS" pitchFamily="66" charset="0"/>
              </a:rPr>
              <a:t>tindakan</a:t>
            </a:r>
            <a:r>
              <a:rPr lang="en-US" sz="2200" b="1" dirty="0" smtClean="0">
                <a:latin typeface="Comic Sans MS" pitchFamily="66" charset="0"/>
              </a:rPr>
              <a:t> </a:t>
            </a:r>
            <a:r>
              <a:rPr lang="en-US" sz="2200" b="1" dirty="0" err="1" smtClean="0">
                <a:latin typeface="Comic Sans MS" pitchFamily="66" charset="0"/>
              </a:rPr>
              <a:t>teknis</a:t>
            </a:r>
            <a:r>
              <a:rPr lang="en-US" sz="2200" b="1" dirty="0" smtClean="0">
                <a:latin typeface="Comic Sans MS" pitchFamily="66" charset="0"/>
              </a:rPr>
              <a:t> </a:t>
            </a:r>
            <a:r>
              <a:rPr lang="en-US" sz="2200" b="1" dirty="0" err="1" smtClean="0">
                <a:latin typeface="Comic Sans MS" pitchFamily="66" charset="0"/>
              </a:rPr>
              <a:t>silvikultur</a:t>
            </a:r>
            <a:r>
              <a:rPr lang="en-US" sz="2200" b="1" dirty="0" smtClean="0">
                <a:latin typeface="Comic Sans MS" pitchFamily="66" charset="0"/>
              </a:rPr>
              <a:t> </a:t>
            </a:r>
            <a:r>
              <a:rPr lang="en-US" sz="2200" b="1" dirty="0" err="1" smtClean="0">
                <a:latin typeface="Comic Sans MS" pitchFamily="66" charset="0"/>
              </a:rPr>
              <a:t>tidak</a:t>
            </a:r>
            <a:r>
              <a:rPr lang="en-US" sz="2200" b="1" dirty="0" smtClean="0">
                <a:latin typeface="Comic Sans MS" pitchFamily="66" charset="0"/>
              </a:rPr>
              <a:t> </a:t>
            </a:r>
            <a:r>
              <a:rPr lang="en-US" sz="2200" b="1" dirty="0" err="1" smtClean="0">
                <a:latin typeface="Comic Sans MS" pitchFamily="66" charset="0"/>
              </a:rPr>
              <a:t>hanya</a:t>
            </a:r>
            <a:r>
              <a:rPr lang="en-US" sz="2200" b="1" dirty="0" smtClean="0">
                <a:latin typeface="Comic Sans MS" pitchFamily="66" charset="0"/>
              </a:rPr>
              <a:t> </a:t>
            </a:r>
            <a:r>
              <a:rPr lang="en-US" sz="2200" b="1" dirty="0" err="1" smtClean="0">
                <a:latin typeface="Comic Sans MS" pitchFamily="66" charset="0"/>
              </a:rPr>
              <a:t>untuk</a:t>
            </a:r>
            <a:r>
              <a:rPr lang="en-US" sz="2200" b="1" dirty="0" smtClean="0">
                <a:latin typeface="Comic Sans MS" pitchFamily="66" charset="0"/>
              </a:rPr>
              <a:t>  </a:t>
            </a:r>
            <a:r>
              <a:rPr lang="en-US" sz="2200" b="1" dirty="0" err="1" smtClean="0">
                <a:latin typeface="Comic Sans MS" pitchFamily="66" charset="0"/>
              </a:rPr>
              <a:t>mendapatkan</a:t>
            </a:r>
            <a:r>
              <a:rPr lang="en-US" sz="2200" b="1" dirty="0" smtClean="0">
                <a:latin typeface="Comic Sans MS" pitchFamily="66" charset="0"/>
              </a:rPr>
              <a:t> </a:t>
            </a:r>
            <a:r>
              <a:rPr lang="en-US" sz="2200" b="1" dirty="0" err="1" smtClean="0">
                <a:latin typeface="Comic Sans MS" pitchFamily="66" charset="0"/>
              </a:rPr>
              <a:t>produk</a:t>
            </a:r>
            <a:r>
              <a:rPr lang="en-US" sz="2200" b="1" dirty="0" smtClean="0">
                <a:latin typeface="Comic Sans MS" pitchFamily="66" charset="0"/>
              </a:rPr>
              <a:t> yang </a:t>
            </a:r>
            <a:r>
              <a:rPr lang="en-US" sz="2200" b="1" dirty="0" err="1" smtClean="0">
                <a:latin typeface="Comic Sans MS" pitchFamily="66" charset="0"/>
              </a:rPr>
              <a:t>kuantitas</a:t>
            </a:r>
            <a:r>
              <a:rPr lang="en-US" sz="2200" b="1" dirty="0" smtClean="0">
                <a:latin typeface="Comic Sans MS" pitchFamily="66" charset="0"/>
              </a:rPr>
              <a:t> dan </a:t>
            </a:r>
            <a:r>
              <a:rPr lang="en-US" sz="2200" b="1" dirty="0" err="1" smtClean="0">
                <a:latin typeface="Comic Sans MS" pitchFamily="66" charset="0"/>
              </a:rPr>
              <a:t>kualitasnya</a:t>
            </a:r>
            <a:r>
              <a:rPr lang="en-US" sz="2200" b="1" dirty="0" smtClean="0">
                <a:latin typeface="Comic Sans MS" pitchFamily="66" charset="0"/>
              </a:rPr>
              <a:t> </a:t>
            </a:r>
            <a:r>
              <a:rPr lang="en-US" sz="2200" b="1" dirty="0" err="1" smtClean="0">
                <a:latin typeface="Comic Sans MS" pitchFamily="66" charset="0"/>
              </a:rPr>
              <a:t>terbaik</a:t>
            </a:r>
            <a:r>
              <a:rPr lang="en-US" sz="2200" b="1" dirty="0" smtClean="0">
                <a:latin typeface="Comic Sans MS" pitchFamily="66" charset="0"/>
              </a:rPr>
              <a:t>, </a:t>
            </a:r>
            <a:r>
              <a:rPr lang="en-US" sz="2200" b="1" dirty="0" err="1" smtClean="0">
                <a:latin typeface="Comic Sans MS" pitchFamily="66" charset="0"/>
              </a:rPr>
              <a:t>tetapi</a:t>
            </a:r>
            <a:r>
              <a:rPr lang="en-US" sz="2200" b="1" dirty="0" smtClean="0">
                <a:latin typeface="Comic Sans MS" pitchFamily="66" charset="0"/>
              </a:rPr>
              <a:t> </a:t>
            </a:r>
            <a:r>
              <a:rPr lang="en-US" sz="2200" b="1" dirty="0" err="1" smtClean="0">
                <a:latin typeface="Comic Sans MS" pitchFamily="66" charset="0"/>
              </a:rPr>
              <a:t>juga</a:t>
            </a:r>
            <a:r>
              <a:rPr lang="en-US" sz="2200" b="1" dirty="0" smtClean="0">
                <a:latin typeface="Comic Sans MS" pitchFamily="66" charset="0"/>
              </a:rPr>
              <a:t> </a:t>
            </a:r>
            <a:r>
              <a:rPr lang="en-US" sz="2200" b="1" dirty="0" err="1" smtClean="0">
                <a:latin typeface="Comic Sans MS" pitchFamily="66" charset="0"/>
              </a:rPr>
              <a:t>harus</a:t>
            </a:r>
            <a:r>
              <a:rPr lang="en-US" sz="2200" b="1" dirty="0" smtClean="0">
                <a:latin typeface="Comic Sans MS" pitchFamily="66" charset="0"/>
              </a:rPr>
              <a:t> </a:t>
            </a:r>
            <a:r>
              <a:rPr lang="en-US" sz="2200" b="1" dirty="0" err="1" smtClean="0">
                <a:latin typeface="Comic Sans MS" pitchFamily="66" charset="0"/>
              </a:rPr>
              <a:t>mampu</a:t>
            </a:r>
            <a:r>
              <a:rPr lang="en-US" sz="2200" b="1" dirty="0" smtClean="0">
                <a:latin typeface="Comic Sans MS" pitchFamily="66" charset="0"/>
              </a:rPr>
              <a:t> </a:t>
            </a:r>
            <a:r>
              <a:rPr lang="en-US" sz="2200" b="1" dirty="0" err="1" smtClean="0">
                <a:latin typeface="Comic Sans MS" pitchFamily="66" charset="0"/>
              </a:rPr>
              <a:t>memberikan</a:t>
            </a:r>
            <a:r>
              <a:rPr lang="en-US" sz="2200" b="1" dirty="0" smtClean="0">
                <a:latin typeface="Comic Sans MS" pitchFamily="66" charset="0"/>
              </a:rPr>
              <a:t> </a:t>
            </a:r>
            <a:r>
              <a:rPr lang="en-US" sz="2200" b="1" dirty="0" err="1" smtClean="0">
                <a:latin typeface="Comic Sans MS" pitchFamily="66" charset="0"/>
              </a:rPr>
              <a:t>keuntungan</a:t>
            </a:r>
            <a:r>
              <a:rPr lang="en-US" sz="2200" b="1" dirty="0" smtClean="0">
                <a:latin typeface="Comic Sans MS" pitchFamily="66" charset="0"/>
              </a:rPr>
              <a:t> yang </a:t>
            </a:r>
            <a:r>
              <a:rPr lang="en-US" sz="2200" b="1" dirty="0" err="1" smtClean="0">
                <a:latin typeface="Comic Sans MS" pitchFamily="66" charset="0"/>
              </a:rPr>
              <a:t>maksimal</a:t>
            </a:r>
            <a:r>
              <a:rPr lang="en-US" sz="2200" b="1" dirty="0" smtClean="0">
                <a:latin typeface="Comic Sans MS" pitchFamily="66" charset="0"/>
              </a:rPr>
              <a:t>.</a:t>
            </a:r>
          </a:p>
        </p:txBody>
      </p:sp>
      <p:sp>
        <p:nvSpPr>
          <p:cNvPr id="24579" name="Rectangle 2"/>
          <p:cNvSpPr>
            <a:spLocks noChangeArrowheads="1"/>
          </p:cNvSpPr>
          <p:nvPr/>
        </p:nvSpPr>
        <p:spPr bwMode="auto">
          <a:xfrm>
            <a:off x="714375" y="357188"/>
            <a:ext cx="7643813" cy="830262"/>
          </a:xfrm>
          <a:prstGeom prst="rect">
            <a:avLst/>
          </a:prstGeom>
          <a:noFill/>
          <a:ln w="9525">
            <a:noFill/>
            <a:miter lim="800000"/>
            <a:headEnd/>
            <a:tailEnd/>
          </a:ln>
        </p:spPr>
        <p:txBody>
          <a:bodyPr>
            <a:spAutoFit/>
          </a:bodyPr>
          <a:lstStyle/>
          <a:p>
            <a:pPr algn="ctr"/>
            <a:r>
              <a:rPr lang="en-US" sz="2400" b="1">
                <a:solidFill>
                  <a:srgbClr val="36DA20"/>
                </a:solidFill>
                <a:latin typeface="Comic Sans MS" pitchFamily="66" charset="0"/>
              </a:rPr>
              <a:t>PRINSIP DASAR </a:t>
            </a:r>
          </a:p>
          <a:p>
            <a:pPr algn="ctr"/>
            <a:r>
              <a:rPr lang="en-US" sz="2400" b="1">
                <a:solidFill>
                  <a:srgbClr val="36DA20"/>
                </a:solidFill>
                <a:latin typeface="Comic Sans MS" pitchFamily="66" charset="0"/>
              </a:rPr>
              <a:t>IMPLEMENTASI TEKNIK SILVIKULTUR</a:t>
            </a:r>
            <a:endParaRPr lang="en-US" sz="240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56355">
                                            <p:txEl>
                                              <p:pRg st="0" end="0"/>
                                            </p:txEl>
                                          </p:spTgt>
                                        </p:tgtEl>
                                        <p:attrNameLst>
                                          <p:attrName>style.visibility</p:attrName>
                                        </p:attrNameLst>
                                      </p:cBhvr>
                                      <p:to>
                                        <p:strVal val="visible"/>
                                      </p:to>
                                    </p:set>
                                    <p:animEffect transition="in" filter="wipe(down)">
                                      <p:cBhvr>
                                        <p:cTn id="7" dur="500"/>
                                        <p:tgtEl>
                                          <p:spTgt spid="3563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56355">
                                            <p:txEl>
                                              <p:pRg st="2" end="2"/>
                                            </p:txEl>
                                          </p:spTgt>
                                        </p:tgtEl>
                                        <p:attrNameLst>
                                          <p:attrName>style.visibility</p:attrName>
                                        </p:attrNameLst>
                                      </p:cBhvr>
                                      <p:to>
                                        <p:strVal val="visible"/>
                                      </p:to>
                                    </p:set>
                                    <p:animEffect transition="in" filter="wipe(down)">
                                      <p:cBhvr>
                                        <p:cTn id="12" dur="500"/>
                                        <p:tgtEl>
                                          <p:spTgt spid="3563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56355">
                                            <p:txEl>
                                              <p:pRg st="4" end="4"/>
                                            </p:txEl>
                                          </p:spTgt>
                                        </p:tgtEl>
                                        <p:attrNameLst>
                                          <p:attrName>style.visibility</p:attrName>
                                        </p:attrNameLst>
                                      </p:cBhvr>
                                      <p:to>
                                        <p:strVal val="visible"/>
                                      </p:to>
                                    </p:set>
                                    <p:animEffect transition="in" filter="wipe(down)">
                                      <p:cBhvr>
                                        <p:cTn id="17" dur="500"/>
                                        <p:tgtEl>
                                          <p:spTgt spid="3563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990600" y="762000"/>
          <a:ext cx="7391400" cy="5543550"/>
        </p:xfrm>
        <a:graphic>
          <a:graphicData uri="http://schemas.openxmlformats.org/presentationml/2006/ole">
            <mc:AlternateContent xmlns:mc="http://schemas.openxmlformats.org/markup-compatibility/2006">
              <mc:Choice xmlns:v="urn:schemas-microsoft-com:vml" Requires="v">
                <p:oleObj spid="_x0000_s1030" name="Slide" r:id="rId3" imgW="4572000" imgH="3429000" progId="PowerPoint.Slide.8">
                  <p:embed/>
                </p:oleObj>
              </mc:Choice>
              <mc:Fallback>
                <p:oleObj name="Slide" r:id="rId3" imgW="4572000" imgH="3429000" progId="PowerPoint.Slide.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762000"/>
                        <a:ext cx="7391400" cy="554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
    <a:dk1>
      <a:srgbClr val="0FA503"/>
    </a:dk1>
    <a:lt1>
      <a:srgbClr val="FFFFFF"/>
    </a:lt1>
    <a:dk2>
      <a:srgbClr val="0BE52A"/>
    </a:dk2>
    <a:lt2>
      <a:srgbClr val="FFFFCC"/>
    </a:lt2>
    <a:accent1>
      <a:srgbClr val="861A00"/>
    </a:accent1>
    <a:accent2>
      <a:srgbClr val="90001B"/>
    </a:accent2>
    <a:accent3>
      <a:srgbClr val="AAF0AC"/>
    </a:accent3>
    <a:accent4>
      <a:srgbClr val="DADADA"/>
    </a:accent4>
    <a:accent5>
      <a:srgbClr val="C3ABAA"/>
    </a:accent5>
    <a:accent6>
      <a:srgbClr val="820017"/>
    </a:accent6>
    <a:hlink>
      <a:srgbClr val="EBF25A"/>
    </a:hlink>
    <a:folHlink>
      <a:srgbClr val="F2AA68"/>
    </a:folHlink>
  </a:clrScheme>
</a:themeOverride>
</file>

<file path=docProps/app.xml><?xml version="1.0" encoding="utf-8"?>
<Properties xmlns="http://schemas.openxmlformats.org/officeDocument/2006/extended-properties" xmlns:vt="http://schemas.openxmlformats.org/officeDocument/2006/docPropsVTypes">
  <TotalTime>1335</TotalTime>
  <Words>435</Words>
  <Application>Microsoft Office PowerPoint</Application>
  <PresentationFormat>On-screen Show (4:3)</PresentationFormat>
  <Paragraphs>123</Paragraphs>
  <Slides>20</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9" baseType="lpstr">
      <vt:lpstr>Arial</vt:lpstr>
      <vt:lpstr>Arial Black</vt:lpstr>
      <vt:lpstr>Benguiat Bk BT</vt:lpstr>
      <vt:lpstr>Comic Sans MS</vt:lpstr>
      <vt:lpstr>Monotype Corsiva</vt:lpstr>
      <vt:lpstr>Tahoma</vt:lpstr>
      <vt:lpstr>Wingdings</vt:lpstr>
      <vt:lpstr>Curtain Call</vt:lpstr>
      <vt:lpstr>Slide</vt:lpstr>
      <vt:lpstr>TEKNIK SILVIKULTUR </vt:lpstr>
      <vt:lpstr>PowerPoint Presentation</vt:lpstr>
      <vt:lpstr>TEKNIK SILVIKULTUR</vt:lpstr>
      <vt:lpstr>Misalnya tujuan utamanya sebagai kawasan perlindungan sumberdaya alam hayati atau sebagai kawasan perlindungan sistem tata-air</vt:lpstr>
      <vt:lpstr>Implementasi Teknik Silvikultur</vt:lpstr>
      <vt:lpstr>PowerPoint Presentation</vt:lpstr>
      <vt:lpstr>Teknik Pengaturan Komposisi Jenis</vt:lpstr>
      <vt:lpstr>PowerPoint Presentation</vt:lpstr>
      <vt:lpstr>PowerPoint Presentation</vt:lpstr>
      <vt:lpstr>Teknik Pengaturan Struktur Tegakan </vt:lpstr>
      <vt:lpstr>PowerPoint Presentation</vt:lpstr>
      <vt:lpstr>Pengaturan Kerapatan Tegakan </vt:lpstr>
      <vt:lpstr>PowerPoint Presentation</vt:lpstr>
      <vt:lpstr>PowerPoint Presentation</vt:lpstr>
      <vt:lpstr>Pengendalian Pertumbuhan </vt:lpstr>
      <vt:lpstr>Pengendalian Rotasi </vt:lpstr>
      <vt:lpstr>Kelestarian Produktivitas Ekosistem </vt:lpstr>
      <vt:lpstr>Kelestarian Produktivitas Ekosistem</vt:lpstr>
      <vt:lpstr>PowerPoint Presentation</vt:lpstr>
      <vt:lpstr>PowerPoint Presentation</vt:lpstr>
    </vt:vector>
  </TitlesOfParts>
  <Company>Lab. of Forest Biotechnology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Kerusakan dan kematian berbagai jenis vegetasi pada dua lokasi tersebut menyebabkan berubahnya kondisi sumber daya alam hutan : semula merupakan kawasan hutan produksi dengan potensi tegakan tinggi, menjadi tegakan yang kurang dan/atau tidak produktif karena banyaknya vegetasi pohon hutan yang ditebang dan/atau mati.</dc:title>
  <dc:creator>HP-BRIO</dc:creator>
  <cp:lastModifiedBy>Win8.1</cp:lastModifiedBy>
  <cp:revision>101</cp:revision>
  <dcterms:created xsi:type="dcterms:W3CDTF">2002-06-03T05:35:57Z</dcterms:created>
  <dcterms:modified xsi:type="dcterms:W3CDTF">2017-01-31T12:06:05Z</dcterms:modified>
</cp:coreProperties>
</file>